
<file path=[Content_Types].xml><?xml version="1.0" encoding="utf-8"?>
<Types xmlns="http://schemas.openxmlformats.org/package/2006/content-types">
  <Default Extension="png" ContentType="image/png"/>
  <Default Extension="bmp" ContentType="image/bmp"/>
  <Default Extension="jpeg" ContentType="image/jpeg"/>
  <Default Extension="rels" ContentType="application/vnd.openxmlformats-package.relationships+xml"/>
  <Default Extension="xml" ContentType="application/xml"/>
  <Default Extension="wdp" ContentType="image/vnd.ms-photo"/>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9" r:id="rId2"/>
    <p:sldId id="267" r:id="rId3"/>
    <p:sldId id="270" r:id="rId4"/>
    <p:sldId id="266" r:id="rId5"/>
    <p:sldId id="272" r:id="rId6"/>
    <p:sldId id="273" r:id="rId7"/>
    <p:sldId id="274" r:id="rId8"/>
    <p:sldId id="275" r:id="rId9"/>
    <p:sldId id="276" r:id="rId10"/>
    <p:sldId id="258" r:id="rId11"/>
    <p:sldId id="277" r:id="rId12"/>
    <p:sldId id="259" r:id="rId13"/>
    <p:sldId id="260" r:id="rId14"/>
    <p:sldId id="278" r:id="rId15"/>
    <p:sldId id="279" r:id="rId16"/>
    <p:sldId id="261" r:id="rId17"/>
    <p:sldId id="262" r:id="rId18"/>
    <p:sldId id="263" r:id="rId19"/>
    <p:sldId id="264" r:id="rId20"/>
    <p:sldId id="280" r:id="rId21"/>
  </p:sldIdLst>
  <p:sldSz cx="9144000" cy="6858000" type="screen4x3"/>
  <p:notesSz cx="6858000" cy="9144000"/>
  <p:custShowLst>
    <p:custShow name="Introducción" id="0">
      <p:sldLst>
        <p:sld r:id="rId3"/>
      </p:sldLst>
    </p:custShow>
    <p:custShow name="Primarios" id="1">
      <p:sldLst>
        <p:sld r:id="rId4"/>
        <p:sld r:id="rId5"/>
      </p:sldLst>
    </p:custShow>
    <p:custShow name="Secundarios" id="2">
      <p:sldLst>
        <p:sld r:id="rId6"/>
        <p:sld r:id="rId7"/>
        <p:sld r:id="rId8"/>
        <p:sld r:id="rId9"/>
        <p:sld r:id="rId10"/>
      </p:sldLst>
    </p:custShow>
    <p:custShow name="Terciarios" id="3">
      <p:sldLst>
        <p:sld r:id="rId11"/>
        <p:sld r:id="rId12"/>
      </p:sldLst>
    </p:custShow>
    <p:custShow name="cuaternarios" id="4">
      <p:sldLst>
        <p:sld r:id="rId13"/>
        <p:sld r:id="rId14"/>
      </p:sldLst>
    </p:custShow>
    <p:custShow name="analogos" id="5">
      <p:sldLst>
        <p:sld r:id="rId15"/>
        <p:sld r:id="rId16"/>
      </p:sldLst>
    </p:custShow>
    <p:custShow name="ColoresArmonicos" id="6">
      <p:sldLst>
        <p:sld r:id="rId17"/>
      </p:sldLst>
    </p:custShow>
    <p:custShow name="ColoresOpuestos" id="7">
      <p:sldLst>
        <p:sld r:id="rId18"/>
      </p:sldLst>
    </p:custShow>
    <p:custShow name="ColoresContrastantes" id="8">
      <p:sldLst>
        <p:sld r:id="rId19"/>
      </p:sldLst>
    </p:custShow>
    <p:custShow name="Relaciones" id="9">
      <p:sldLst>
        <p:sld r:id="rId20"/>
      </p:sldLst>
    </p:custShow>
    <p:custShow name="circulocromatico" id="10">
      <p:sldLst>
        <p:sld r:id="rId21"/>
      </p:sldLst>
    </p:custShow>
  </p:custShow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Rg st="1" end="1"/>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333399"/>
    <a:srgbClr val="6600FF"/>
    <a:srgbClr val="FFCC00"/>
    <a:srgbClr val="FF9900"/>
    <a:srgbClr val="FF9933"/>
    <a:srgbClr val="0FC33E"/>
    <a:srgbClr val="FF9201"/>
    <a:srgbClr val="00808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1152" y="32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7FA485-CDC4-4A52-ABB9-EE5B3F2D8280}" type="datetimeFigureOut">
              <a:rPr lang="es-CO" smtClean="0"/>
              <a:t>02/09/2011</a:t>
            </a:fld>
            <a:endParaRPr lang="es-CO"/>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E13A79-F4AE-4004-9ED6-AA4E3D54A6C6}" type="slidenum">
              <a:rPr lang="es-CO" smtClean="0"/>
              <a:t>‹Nº›</a:t>
            </a:fld>
            <a:endParaRPr lang="es-CO"/>
          </a:p>
        </p:txBody>
      </p:sp>
    </p:spTree>
    <p:extLst>
      <p:ext uri="{BB962C8B-B14F-4D97-AF65-F5344CB8AC3E}">
        <p14:creationId xmlns:p14="http://schemas.microsoft.com/office/powerpoint/2010/main" val="3079832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77800D1E-1EC7-4398-AD09-DBD1B77DB276}" type="slidenum">
              <a:rPr lang="es-CO" smtClean="0"/>
              <a:t>1</a:t>
            </a:fld>
            <a:endParaRPr lang="es-CO" dirty="0"/>
          </a:p>
        </p:txBody>
      </p:sp>
      <p:sp>
        <p:nvSpPr>
          <p:cNvPr id="5" name="4 Marcador de fecha"/>
          <p:cNvSpPr>
            <a:spLocks noGrp="1"/>
          </p:cNvSpPr>
          <p:nvPr>
            <p:ph type="dt" idx="11"/>
          </p:nvPr>
        </p:nvSpPr>
        <p:spPr/>
        <p:txBody>
          <a:bodyPr/>
          <a:lstStyle/>
          <a:p>
            <a:fld id="{7CA889C2-BB06-4099-8B73-97FC1253CF0D}" type="datetime13">
              <a:rPr lang="es-CO" smtClean="0"/>
              <a:t>9:18:59 p.m.</a:t>
            </a:fld>
            <a:endParaRPr lang="es-CO" dirty="0"/>
          </a:p>
        </p:txBody>
      </p:sp>
      <p:sp>
        <p:nvSpPr>
          <p:cNvPr id="6" name="5 Marcador de encabezado"/>
          <p:cNvSpPr>
            <a:spLocks noGrp="1"/>
          </p:cNvSpPr>
          <p:nvPr>
            <p:ph type="hdr" sz="quarter" idx="12"/>
          </p:nvPr>
        </p:nvSpPr>
        <p:spPr/>
        <p:txBody>
          <a:bodyPr/>
          <a:lstStyle/>
          <a:p>
            <a:endParaRPr lang="es-CO" dirty="0"/>
          </a:p>
        </p:txBody>
      </p:sp>
    </p:spTree>
    <p:extLst>
      <p:ext uri="{BB962C8B-B14F-4D97-AF65-F5344CB8AC3E}">
        <p14:creationId xmlns:p14="http://schemas.microsoft.com/office/powerpoint/2010/main" val="725192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CO"/>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CO"/>
          </a:p>
        </p:txBody>
      </p:sp>
      <p:sp>
        <p:nvSpPr>
          <p:cNvPr id="4" name="3 Marcador de fecha"/>
          <p:cNvSpPr>
            <a:spLocks noGrp="1"/>
          </p:cNvSpPr>
          <p:nvPr>
            <p:ph type="dt" sz="half" idx="10"/>
          </p:nvPr>
        </p:nvSpPr>
        <p:spPr/>
        <p:txBody>
          <a:bodyPr/>
          <a:lstStyle/>
          <a:p>
            <a:fld id="{93BE0905-A7D6-4C0C-9C9C-2F91CEB59091}" type="datetimeFigureOut">
              <a:rPr lang="es-CO" smtClean="0"/>
              <a:pPr/>
              <a:t>02/09/2011</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E0ABFF4E-AB02-4A5D-BF17-F2D1A2AE9B13}" type="slidenum">
              <a:rPr lang="es-CO" smtClean="0"/>
              <a:pPr/>
              <a:t>‹Nº›</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p>
            <a:fld id="{93BE0905-A7D6-4C0C-9C9C-2F91CEB59091}" type="datetimeFigureOut">
              <a:rPr lang="es-CO" smtClean="0"/>
              <a:pPr/>
              <a:t>02/09/2011</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E0ABFF4E-AB02-4A5D-BF17-F2D1A2AE9B13}" type="slidenum">
              <a:rPr lang="es-CO" smtClean="0"/>
              <a:pPr/>
              <a:t>‹Nº›</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CO"/>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p>
            <a:fld id="{93BE0905-A7D6-4C0C-9C9C-2F91CEB59091}" type="datetimeFigureOut">
              <a:rPr lang="es-CO" smtClean="0"/>
              <a:pPr/>
              <a:t>02/09/2011</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E0ABFF4E-AB02-4A5D-BF17-F2D1A2AE9B13}" type="slidenum">
              <a:rPr lang="es-CO" smtClean="0"/>
              <a:pPr/>
              <a:t>‹Nº›</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p>
            <a:fld id="{93BE0905-A7D6-4C0C-9C9C-2F91CEB59091}" type="datetimeFigureOut">
              <a:rPr lang="es-CO" smtClean="0"/>
              <a:pPr/>
              <a:t>02/09/2011</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E0ABFF4E-AB02-4A5D-BF17-F2D1A2AE9B13}" type="slidenum">
              <a:rPr lang="es-CO" smtClean="0"/>
              <a:pPr/>
              <a:t>‹Nº›</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93BE0905-A7D6-4C0C-9C9C-2F91CEB59091}" type="datetimeFigureOut">
              <a:rPr lang="es-CO" smtClean="0"/>
              <a:pPr/>
              <a:t>02/09/2011</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E0ABFF4E-AB02-4A5D-BF17-F2D1A2AE9B13}" type="slidenum">
              <a:rPr lang="es-CO" smtClean="0"/>
              <a:pPr/>
              <a:t>‹Nº›</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4 Marcador de fecha"/>
          <p:cNvSpPr>
            <a:spLocks noGrp="1"/>
          </p:cNvSpPr>
          <p:nvPr>
            <p:ph type="dt" sz="half" idx="10"/>
          </p:nvPr>
        </p:nvSpPr>
        <p:spPr/>
        <p:txBody>
          <a:bodyPr/>
          <a:lstStyle/>
          <a:p>
            <a:fld id="{93BE0905-A7D6-4C0C-9C9C-2F91CEB59091}" type="datetimeFigureOut">
              <a:rPr lang="es-CO" smtClean="0"/>
              <a:pPr/>
              <a:t>02/09/2011</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E0ABFF4E-AB02-4A5D-BF17-F2D1A2AE9B13}" type="slidenum">
              <a:rPr lang="es-CO" smtClean="0"/>
              <a:pPr/>
              <a:t>‹Nº›</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7" name="6 Marcador de fecha"/>
          <p:cNvSpPr>
            <a:spLocks noGrp="1"/>
          </p:cNvSpPr>
          <p:nvPr>
            <p:ph type="dt" sz="half" idx="10"/>
          </p:nvPr>
        </p:nvSpPr>
        <p:spPr/>
        <p:txBody>
          <a:bodyPr/>
          <a:lstStyle/>
          <a:p>
            <a:fld id="{93BE0905-A7D6-4C0C-9C9C-2F91CEB59091}" type="datetimeFigureOut">
              <a:rPr lang="es-CO" smtClean="0"/>
              <a:pPr/>
              <a:t>02/09/2011</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E0ABFF4E-AB02-4A5D-BF17-F2D1A2AE9B13}" type="slidenum">
              <a:rPr lang="es-CO" smtClean="0"/>
              <a:pPr/>
              <a:t>‹Nº›</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fecha"/>
          <p:cNvSpPr>
            <a:spLocks noGrp="1"/>
          </p:cNvSpPr>
          <p:nvPr>
            <p:ph type="dt" sz="half" idx="10"/>
          </p:nvPr>
        </p:nvSpPr>
        <p:spPr/>
        <p:txBody>
          <a:bodyPr/>
          <a:lstStyle/>
          <a:p>
            <a:fld id="{93BE0905-A7D6-4C0C-9C9C-2F91CEB59091}" type="datetimeFigureOut">
              <a:rPr lang="es-CO" smtClean="0"/>
              <a:pPr/>
              <a:t>02/09/2011</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E0ABFF4E-AB02-4A5D-BF17-F2D1A2AE9B13}" type="slidenum">
              <a:rPr lang="es-CO" smtClean="0"/>
              <a:pPr/>
              <a:t>‹Nº›</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93BE0905-A7D6-4C0C-9C9C-2F91CEB59091}" type="datetimeFigureOut">
              <a:rPr lang="es-CO" smtClean="0"/>
              <a:pPr/>
              <a:t>02/09/2011</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E0ABFF4E-AB02-4A5D-BF17-F2D1A2AE9B13}" type="slidenum">
              <a:rPr lang="es-CO" smtClean="0"/>
              <a:pPr/>
              <a:t>‹Nº›</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CO"/>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93BE0905-A7D6-4C0C-9C9C-2F91CEB59091}" type="datetimeFigureOut">
              <a:rPr lang="es-CO" smtClean="0"/>
              <a:pPr/>
              <a:t>02/09/2011</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E0ABFF4E-AB02-4A5D-BF17-F2D1A2AE9B13}" type="slidenum">
              <a:rPr lang="es-CO" smtClean="0"/>
              <a:pPr/>
              <a:t>‹Nº›</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CO"/>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93BE0905-A7D6-4C0C-9C9C-2F91CEB59091}" type="datetimeFigureOut">
              <a:rPr lang="es-CO" smtClean="0"/>
              <a:pPr/>
              <a:t>02/09/2011</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E0ABFF4E-AB02-4A5D-BF17-F2D1A2AE9B13}" type="slidenum">
              <a:rPr lang="es-CO" smtClean="0"/>
              <a:pPr/>
              <a:t>‹Nº›</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BE0905-A7D6-4C0C-9C9C-2F91CEB59091}" type="datetimeFigureOut">
              <a:rPr lang="es-CO" smtClean="0"/>
              <a:pPr/>
              <a:t>02/09/2011</a:t>
            </a:fld>
            <a:endParaRPr lang="es-CO"/>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ABFF4E-AB02-4A5D-BF17-F2D1A2AE9B13}" type="slidenum">
              <a:rPr lang="es-CO" smtClean="0"/>
              <a:pPr/>
              <a:t>‹Nº›</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9.jpeg"/><Relationship Id="rId18" Type="http://schemas.openxmlformats.org/officeDocument/2006/relationships/image" Target="../media/image14.jpeg"/><Relationship Id="rId26" Type="http://schemas.openxmlformats.org/officeDocument/2006/relationships/image" Target="../media/image22.jpeg"/><Relationship Id="rId3" Type="http://schemas.openxmlformats.org/officeDocument/2006/relationships/slideLayout" Target="../slideLayouts/slideLayout2.xml"/><Relationship Id="rId21" Type="http://schemas.openxmlformats.org/officeDocument/2006/relationships/image" Target="../media/image17.jpeg"/><Relationship Id="rId7" Type="http://schemas.openxmlformats.org/officeDocument/2006/relationships/image" Target="../media/image3.jpg"/><Relationship Id="rId12" Type="http://schemas.openxmlformats.org/officeDocument/2006/relationships/image" Target="../media/image8.jpeg"/><Relationship Id="rId17" Type="http://schemas.openxmlformats.org/officeDocument/2006/relationships/image" Target="../media/image13.jpeg"/><Relationship Id="rId25" Type="http://schemas.openxmlformats.org/officeDocument/2006/relationships/image" Target="../media/image21.jpeg"/><Relationship Id="rId2" Type="http://schemas.openxmlformats.org/officeDocument/2006/relationships/video" Target="../media/media1.wmv"/><Relationship Id="rId16" Type="http://schemas.openxmlformats.org/officeDocument/2006/relationships/image" Target="../media/image12.jpeg"/><Relationship Id="rId20" Type="http://schemas.openxmlformats.org/officeDocument/2006/relationships/image" Target="../media/image16.jpeg"/><Relationship Id="rId1" Type="http://schemas.microsoft.com/office/2007/relationships/media" Target="../media/media1.wmv"/><Relationship Id="rId6" Type="http://schemas.openxmlformats.org/officeDocument/2006/relationships/image" Target="../media/image2.png"/><Relationship Id="rId11" Type="http://schemas.openxmlformats.org/officeDocument/2006/relationships/image" Target="../media/image7.png"/><Relationship Id="rId24" Type="http://schemas.openxmlformats.org/officeDocument/2006/relationships/image" Target="../media/image20.jpeg"/><Relationship Id="rId5" Type="http://schemas.openxmlformats.org/officeDocument/2006/relationships/image" Target="../media/image1.jpg"/><Relationship Id="rId15" Type="http://schemas.openxmlformats.org/officeDocument/2006/relationships/image" Target="../media/image11.jpeg"/><Relationship Id="rId23" Type="http://schemas.openxmlformats.org/officeDocument/2006/relationships/image" Target="../media/image19.jpeg"/><Relationship Id="rId28" Type="http://schemas.openxmlformats.org/officeDocument/2006/relationships/image" Target="../media/image24.jpeg"/><Relationship Id="rId10" Type="http://schemas.openxmlformats.org/officeDocument/2006/relationships/image" Target="../media/image6.jpeg"/><Relationship Id="rId19" Type="http://schemas.openxmlformats.org/officeDocument/2006/relationships/image" Target="../media/image15.jpeg"/><Relationship Id="rId4" Type="http://schemas.openxmlformats.org/officeDocument/2006/relationships/notesSlide" Target="../notesSlides/notesSlide1.xml"/><Relationship Id="rId9" Type="http://schemas.openxmlformats.org/officeDocument/2006/relationships/image" Target="../media/image5.jpeg"/><Relationship Id="rId14" Type="http://schemas.openxmlformats.org/officeDocument/2006/relationships/image" Target="../media/image10.png"/><Relationship Id="rId22" Type="http://schemas.openxmlformats.org/officeDocument/2006/relationships/image" Target="../media/image18.jpg"/><Relationship Id="rId27" Type="http://schemas.openxmlformats.org/officeDocument/2006/relationships/image" Target="../media/image2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jpg"/><Relationship Id="rId7" Type="http://schemas.openxmlformats.org/officeDocument/2006/relationships/image" Target="../media/image31.jpg"/><Relationship Id="rId2" Type="http://schemas.openxmlformats.org/officeDocument/2006/relationships/image" Target="../media/image26.jpg"/><Relationship Id="rId1" Type="http://schemas.openxmlformats.org/officeDocument/2006/relationships/slideLayout" Target="../slideLayouts/slideLayout8.xml"/><Relationship Id="rId6" Type="http://schemas.openxmlformats.org/officeDocument/2006/relationships/image" Target="../media/image30.jpeg"/><Relationship Id="rId5" Type="http://schemas.openxmlformats.org/officeDocument/2006/relationships/image" Target="../media/image29.jpg"/><Relationship Id="rId10" Type="http://schemas.openxmlformats.org/officeDocument/2006/relationships/image" Target="../media/image34.jpg"/><Relationship Id="rId4" Type="http://schemas.openxmlformats.org/officeDocument/2006/relationships/image" Target="../media/image28.jpg"/><Relationship Id="rId9" Type="http://schemas.openxmlformats.org/officeDocument/2006/relationships/image" Target="../media/image33.jp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jpeg"/><Relationship Id="rId1" Type="http://schemas.openxmlformats.org/officeDocument/2006/relationships/slideLayout" Target="../slideLayouts/slideLayout8.xml"/><Relationship Id="rId5" Type="http://schemas.microsoft.com/office/2007/relationships/hdphoto" Target="../media/hdphoto2.wdp"/><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Layout" Target="../slideLayouts/slideLayout8.xml"/><Relationship Id="rId4" Type="http://schemas.openxmlformats.org/officeDocument/2006/relationships/image" Target="../media/image39.jpg"/></Relationships>
</file>

<file path=ppt/slides/_rels/slide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0.jpg"/><Relationship Id="rId1" Type="http://schemas.openxmlformats.org/officeDocument/2006/relationships/slideLayout" Target="../slideLayouts/slideLayout8.xml"/><Relationship Id="rId4" Type="http://schemas.openxmlformats.org/officeDocument/2006/relationships/image" Target="../media/image41.jpe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8.xml"/><Relationship Id="rId5" Type="http://schemas.openxmlformats.org/officeDocument/2006/relationships/image" Target="../media/image41.jpe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2" Type="http://schemas.openxmlformats.org/officeDocument/2006/relationships/image" Target="../media/image44.bmp"/><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4514" y="-4603"/>
            <a:ext cx="9144000" cy="6155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5" name="Color Music on Vimeo.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22683" y="1883956"/>
            <a:ext cx="6337138" cy="4277568"/>
          </a:xfrm>
          <a:prstGeom prst="rect">
            <a:avLst/>
          </a:prstGeom>
          <a:ln>
            <a:noFill/>
          </a:ln>
          <a:effectLst>
            <a:softEdge rad="112500"/>
          </a:effectLst>
        </p:spPr>
      </p:pic>
      <p:sp>
        <p:nvSpPr>
          <p:cNvPr id="30" name="29 Marcador de fecha"/>
          <p:cNvSpPr>
            <a:spLocks noGrp="1"/>
          </p:cNvSpPr>
          <p:nvPr>
            <p:ph type="dt" sz="half" idx="10"/>
          </p:nvPr>
        </p:nvSpPr>
        <p:spPr>
          <a:xfrm>
            <a:off x="71499" y="6381328"/>
            <a:ext cx="4212469" cy="360040"/>
          </a:xfrm>
        </p:spPr>
        <p:txBody>
          <a:bodyPr/>
          <a:lstStyle/>
          <a:p>
            <a:fld id="{7BF9A81D-A69B-4736-8AD4-21558C012EAB}" type="datetime2">
              <a:rPr lang="es-CO" sz="2000" b="1" smtClean="0">
                <a:solidFill>
                  <a:srgbClr val="C00000"/>
                </a:solidFill>
                <a:latin typeface="Papyrus" pitchFamily="66" charset="0"/>
              </a:rPr>
              <a:pPr/>
              <a:t>viernes, 02 de septiembre de 2011</a:t>
            </a:fld>
            <a:endParaRPr lang="es-CO" sz="2000" b="1" dirty="0">
              <a:solidFill>
                <a:srgbClr val="C00000"/>
              </a:solidFill>
              <a:latin typeface="Papyrus" pitchFamily="66" charset="0"/>
            </a:endParaRPr>
          </a:p>
        </p:txBody>
      </p:sp>
      <p:grpSp>
        <p:nvGrpSpPr>
          <p:cNvPr id="58" name="57 Grupo"/>
          <p:cNvGrpSpPr/>
          <p:nvPr/>
        </p:nvGrpSpPr>
        <p:grpSpPr>
          <a:xfrm>
            <a:off x="133134" y="899428"/>
            <a:ext cx="2088232" cy="513348"/>
            <a:chOff x="133134" y="899428"/>
            <a:chExt cx="2088232" cy="513348"/>
          </a:xfrm>
        </p:grpSpPr>
        <p:sp>
          <p:nvSpPr>
            <p:cNvPr id="3" name="2 Rectángulo redondeado">
              <a:hlinkClick r:id="" action="ppaction://customshow?id=1&amp;return=true"/>
            </p:cNvPr>
            <p:cNvSpPr/>
            <p:nvPr/>
          </p:nvSpPr>
          <p:spPr>
            <a:xfrm>
              <a:off x="133134" y="899428"/>
              <a:ext cx="2088232" cy="513348"/>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es-CO" b="1" dirty="0"/>
            </a:p>
          </p:txBody>
        </p:sp>
        <p:sp>
          <p:nvSpPr>
            <p:cNvPr id="37" name="36 CuadroTexto">
              <a:hlinkClick r:id="" action="ppaction://customshow?id=1&amp;return=true"/>
            </p:cNvPr>
            <p:cNvSpPr txBox="1"/>
            <p:nvPr/>
          </p:nvSpPr>
          <p:spPr>
            <a:xfrm>
              <a:off x="296646" y="996269"/>
              <a:ext cx="1774845" cy="33470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algn="ctr">
                <a:lnSpc>
                  <a:spcPct val="200000"/>
                </a:lnSpc>
              </a:pPr>
              <a:r>
                <a:rPr lang="en-US" sz="900" dirty="0" smtClean="0">
                  <a:ln w="10160">
                    <a:solidFill>
                      <a:srgbClr val="FFC000"/>
                    </a:solidFill>
                    <a:prstDash val="solid"/>
                  </a:ln>
                  <a:solidFill>
                    <a:schemeClr val="bg1"/>
                  </a:solidFill>
                  <a:effectLst>
                    <a:outerShdw blurRad="38100" dist="32000" dir="5400000" algn="tl">
                      <a:srgbClr val="000000">
                        <a:alpha val="30000"/>
                      </a:srgbClr>
                    </a:outerShdw>
                  </a:effectLst>
                  <a:latin typeface="Papyrus" pitchFamily="66" charset="0"/>
                </a:rPr>
                <a:t>COLORES PRIMARIOS</a:t>
              </a:r>
              <a:endParaRPr lang="es-CO" sz="900" dirty="0" smtClean="0">
                <a:ln w="10160">
                  <a:solidFill>
                    <a:srgbClr val="FFC000"/>
                  </a:solidFill>
                  <a:prstDash val="solid"/>
                </a:ln>
                <a:solidFill>
                  <a:schemeClr val="bg1"/>
                </a:solidFill>
                <a:effectLst>
                  <a:outerShdw blurRad="38100" dist="32000" dir="5400000" algn="tl">
                    <a:srgbClr val="000000">
                      <a:alpha val="30000"/>
                    </a:srgbClr>
                  </a:outerShdw>
                </a:effectLst>
                <a:latin typeface="Papyrus" pitchFamily="66" charset="0"/>
              </a:endParaRPr>
            </a:p>
          </p:txBody>
        </p:sp>
      </p:grpSp>
      <p:grpSp>
        <p:nvGrpSpPr>
          <p:cNvPr id="56" name="55 Grupo"/>
          <p:cNvGrpSpPr/>
          <p:nvPr/>
        </p:nvGrpSpPr>
        <p:grpSpPr>
          <a:xfrm>
            <a:off x="133134" y="332656"/>
            <a:ext cx="2088232" cy="513348"/>
            <a:chOff x="133134" y="332656"/>
            <a:chExt cx="2088232" cy="513348"/>
          </a:xfrm>
        </p:grpSpPr>
        <p:sp>
          <p:nvSpPr>
            <p:cNvPr id="22" name="21 Rectángulo redondeado">
              <a:hlinkClick r:id="" action="ppaction://customshow?id=0&amp;return=true"/>
            </p:cNvPr>
            <p:cNvSpPr/>
            <p:nvPr/>
          </p:nvSpPr>
          <p:spPr>
            <a:xfrm>
              <a:off x="133134" y="332656"/>
              <a:ext cx="2088232" cy="513348"/>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es-CO" b="1" dirty="0"/>
            </a:p>
          </p:txBody>
        </p:sp>
        <p:sp>
          <p:nvSpPr>
            <p:cNvPr id="38" name="37 CuadroTexto">
              <a:hlinkClick r:id="" action="ppaction://customshow?id=0&amp;return=true"/>
            </p:cNvPr>
            <p:cNvSpPr txBox="1"/>
            <p:nvPr/>
          </p:nvSpPr>
          <p:spPr>
            <a:xfrm>
              <a:off x="443948" y="433692"/>
              <a:ext cx="1385316" cy="33470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algn="ctr">
                <a:lnSpc>
                  <a:spcPct val="200000"/>
                </a:lnSpc>
              </a:pPr>
              <a:r>
                <a:rPr lang="en-US" sz="900" dirty="0" smtClean="0">
                  <a:ln w="10160">
                    <a:solidFill>
                      <a:srgbClr val="FFC000"/>
                    </a:solidFill>
                    <a:prstDash val="solid"/>
                  </a:ln>
                  <a:solidFill>
                    <a:schemeClr val="bg1"/>
                  </a:solidFill>
                  <a:effectLst>
                    <a:outerShdw blurRad="38100" dist="32000" dir="5400000" algn="tl">
                      <a:srgbClr val="000000">
                        <a:alpha val="30000"/>
                      </a:srgbClr>
                    </a:outerShdw>
                  </a:effectLst>
                  <a:latin typeface="Papyrus" pitchFamily="66" charset="0"/>
                </a:rPr>
                <a:t>INTRODUCCIÓN</a:t>
              </a:r>
              <a:endParaRPr lang="es-CO" sz="900" dirty="0" smtClean="0">
                <a:ln w="10160">
                  <a:solidFill>
                    <a:srgbClr val="FFC000"/>
                  </a:solidFill>
                  <a:prstDash val="solid"/>
                </a:ln>
                <a:solidFill>
                  <a:schemeClr val="bg1"/>
                </a:solidFill>
                <a:effectLst>
                  <a:outerShdw blurRad="38100" dist="32000" dir="5400000" algn="tl">
                    <a:srgbClr val="000000">
                      <a:alpha val="30000"/>
                    </a:srgbClr>
                  </a:outerShdw>
                </a:effectLst>
                <a:latin typeface="Papyrus" pitchFamily="66" charset="0"/>
              </a:endParaRPr>
            </a:p>
          </p:txBody>
        </p:sp>
      </p:grpSp>
      <p:grpSp>
        <p:nvGrpSpPr>
          <p:cNvPr id="57" name="56 Grupo"/>
          <p:cNvGrpSpPr/>
          <p:nvPr/>
        </p:nvGrpSpPr>
        <p:grpSpPr>
          <a:xfrm>
            <a:off x="128036" y="1475492"/>
            <a:ext cx="2138727" cy="513348"/>
            <a:chOff x="128036" y="1475492"/>
            <a:chExt cx="2138727" cy="513348"/>
          </a:xfrm>
        </p:grpSpPr>
        <p:sp>
          <p:nvSpPr>
            <p:cNvPr id="23" name="22 Rectángulo redondeado">
              <a:hlinkClick r:id="" action="ppaction://customshow?id=2&amp;return=true"/>
            </p:cNvPr>
            <p:cNvSpPr/>
            <p:nvPr/>
          </p:nvSpPr>
          <p:spPr>
            <a:xfrm>
              <a:off x="140130" y="1475492"/>
              <a:ext cx="2088232" cy="513348"/>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es-CO" b="1" dirty="0"/>
            </a:p>
          </p:txBody>
        </p:sp>
        <p:sp>
          <p:nvSpPr>
            <p:cNvPr id="18" name="17 CuadroTexto">
              <a:hlinkClick r:id="" action="ppaction://customshow?id=2&amp;return=true"/>
            </p:cNvPr>
            <p:cNvSpPr txBox="1"/>
            <p:nvPr/>
          </p:nvSpPr>
          <p:spPr>
            <a:xfrm>
              <a:off x="128036" y="1549249"/>
              <a:ext cx="2138727" cy="33470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algn="ctr">
                <a:lnSpc>
                  <a:spcPct val="200000"/>
                </a:lnSpc>
              </a:pPr>
              <a:r>
                <a:rPr lang="es-CO" sz="900" dirty="0" smtClean="0">
                  <a:ln w="10160">
                    <a:solidFill>
                      <a:srgbClr val="FFC000"/>
                    </a:solidFill>
                    <a:prstDash val="solid"/>
                  </a:ln>
                  <a:solidFill>
                    <a:srgbClr val="FFC000"/>
                  </a:solidFill>
                  <a:effectLst>
                    <a:outerShdw blurRad="38100" dist="32000" dir="5400000" algn="tl">
                      <a:srgbClr val="000000">
                        <a:alpha val="30000"/>
                      </a:srgbClr>
                    </a:outerShdw>
                  </a:effectLst>
                  <a:latin typeface="Papyrus" pitchFamily="66" charset="0"/>
                </a:rPr>
                <a:t>COLORES SECUNDARIOS</a:t>
              </a:r>
            </a:p>
          </p:txBody>
        </p:sp>
      </p:grpSp>
      <p:grpSp>
        <p:nvGrpSpPr>
          <p:cNvPr id="54" name="53 Grupo"/>
          <p:cNvGrpSpPr/>
          <p:nvPr/>
        </p:nvGrpSpPr>
        <p:grpSpPr>
          <a:xfrm>
            <a:off x="107504" y="2627620"/>
            <a:ext cx="2088232" cy="513348"/>
            <a:chOff x="107504" y="2627620"/>
            <a:chExt cx="2088232" cy="513348"/>
          </a:xfrm>
        </p:grpSpPr>
        <p:sp>
          <p:nvSpPr>
            <p:cNvPr id="25" name="24 Rectángulo redondeado">
              <a:hlinkClick r:id="" action="ppaction://noaction"/>
            </p:cNvPr>
            <p:cNvSpPr/>
            <p:nvPr/>
          </p:nvSpPr>
          <p:spPr>
            <a:xfrm>
              <a:off x="107504" y="2627620"/>
              <a:ext cx="2088232" cy="513348"/>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es-CO" b="1" dirty="0"/>
            </a:p>
          </p:txBody>
        </p:sp>
        <p:sp>
          <p:nvSpPr>
            <p:cNvPr id="21" name="20 CuadroTexto">
              <a:hlinkClick r:id="" action="ppaction://customshow?id=4&amp;return=true"/>
            </p:cNvPr>
            <p:cNvSpPr txBox="1"/>
            <p:nvPr/>
          </p:nvSpPr>
          <p:spPr>
            <a:xfrm>
              <a:off x="165372" y="2708920"/>
              <a:ext cx="1999266" cy="30777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algn="ctr">
                <a:lnSpc>
                  <a:spcPct val="200000"/>
                </a:lnSpc>
              </a:pPr>
              <a:r>
                <a:rPr lang="en-US" sz="800" dirty="0" smtClean="0">
                  <a:ln w="10160">
                    <a:solidFill>
                      <a:srgbClr val="FFC000"/>
                    </a:solidFill>
                    <a:prstDash val="solid"/>
                  </a:ln>
                  <a:solidFill>
                    <a:schemeClr val="bg1"/>
                  </a:solidFill>
                  <a:effectLst>
                    <a:outerShdw blurRad="38100" dist="32000" dir="5400000" algn="tl">
                      <a:srgbClr val="000000">
                        <a:alpha val="30000"/>
                      </a:srgbClr>
                    </a:outerShdw>
                  </a:effectLst>
                  <a:latin typeface="Papyrus" pitchFamily="66" charset="0"/>
                </a:rPr>
                <a:t>COLORES CUATERNARIOS</a:t>
              </a:r>
              <a:endParaRPr lang="es-CO" sz="800" dirty="0" smtClean="0">
                <a:ln w="10160">
                  <a:solidFill>
                    <a:srgbClr val="FFC000"/>
                  </a:solidFill>
                  <a:prstDash val="solid"/>
                </a:ln>
                <a:solidFill>
                  <a:schemeClr val="bg1"/>
                </a:solidFill>
                <a:effectLst>
                  <a:outerShdw blurRad="38100" dist="32000" dir="5400000" algn="tl">
                    <a:srgbClr val="000000">
                      <a:alpha val="30000"/>
                    </a:srgbClr>
                  </a:outerShdw>
                </a:effectLst>
                <a:latin typeface="Papyrus" pitchFamily="66" charset="0"/>
              </a:endParaRPr>
            </a:p>
          </p:txBody>
        </p:sp>
      </p:grpSp>
      <p:grpSp>
        <p:nvGrpSpPr>
          <p:cNvPr id="1024" name="1023 Grupo"/>
          <p:cNvGrpSpPr/>
          <p:nvPr/>
        </p:nvGrpSpPr>
        <p:grpSpPr>
          <a:xfrm>
            <a:off x="138385" y="3779748"/>
            <a:ext cx="2088232" cy="513348"/>
            <a:chOff x="138385" y="3779748"/>
            <a:chExt cx="2088232" cy="513348"/>
          </a:xfrm>
        </p:grpSpPr>
        <p:sp>
          <p:nvSpPr>
            <p:cNvPr id="32" name="31 Rectángulo redondeado">
              <a:hlinkClick r:id="" action="ppaction://noaction"/>
            </p:cNvPr>
            <p:cNvSpPr/>
            <p:nvPr/>
          </p:nvSpPr>
          <p:spPr>
            <a:xfrm>
              <a:off x="138385" y="3779748"/>
              <a:ext cx="2088232" cy="513348"/>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es-CO" b="1" dirty="0"/>
            </a:p>
          </p:txBody>
        </p:sp>
        <p:sp>
          <p:nvSpPr>
            <p:cNvPr id="14" name="13 CuadroTexto">
              <a:hlinkClick r:id="" action="ppaction://customshow?id=6&amp;return=true"/>
            </p:cNvPr>
            <p:cNvSpPr txBox="1"/>
            <p:nvPr/>
          </p:nvSpPr>
          <p:spPr>
            <a:xfrm>
              <a:off x="183644" y="3873042"/>
              <a:ext cx="2025063" cy="33470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lnSpc>
                  <a:spcPct val="200000"/>
                </a:lnSpc>
              </a:pPr>
              <a:r>
                <a:rPr lang="en-US" sz="900" dirty="0" smtClean="0">
                  <a:ln w="10160">
                    <a:solidFill>
                      <a:srgbClr val="FFC000"/>
                    </a:solidFill>
                    <a:prstDash val="solid"/>
                  </a:ln>
                  <a:solidFill>
                    <a:schemeClr val="bg1"/>
                  </a:solidFill>
                  <a:effectLst>
                    <a:outerShdw blurRad="38100" dist="32000" dir="5400000" algn="tl">
                      <a:srgbClr val="000000">
                        <a:alpha val="30000"/>
                      </a:srgbClr>
                    </a:outerShdw>
                  </a:effectLst>
                  <a:latin typeface="Papyrus" pitchFamily="66" charset="0"/>
                </a:rPr>
                <a:t>COLORES ARMÓNICOS</a:t>
              </a:r>
              <a:endParaRPr lang="es-CO" sz="900" dirty="0" smtClean="0">
                <a:ln w="10160">
                  <a:solidFill>
                    <a:srgbClr val="FFC000"/>
                  </a:solidFill>
                  <a:prstDash val="solid"/>
                </a:ln>
                <a:solidFill>
                  <a:schemeClr val="bg1"/>
                </a:solidFill>
                <a:effectLst>
                  <a:outerShdw blurRad="38100" dist="32000" dir="5400000" algn="tl">
                    <a:srgbClr val="000000">
                      <a:alpha val="30000"/>
                    </a:srgbClr>
                  </a:outerShdw>
                </a:effectLst>
                <a:latin typeface="Papyrus" pitchFamily="66" charset="0"/>
              </a:endParaRPr>
            </a:p>
          </p:txBody>
        </p:sp>
      </p:grpSp>
      <p:grpSp>
        <p:nvGrpSpPr>
          <p:cNvPr id="63" name="62 Grupo"/>
          <p:cNvGrpSpPr/>
          <p:nvPr/>
        </p:nvGrpSpPr>
        <p:grpSpPr>
          <a:xfrm>
            <a:off x="134988" y="4355812"/>
            <a:ext cx="2088232" cy="513348"/>
            <a:chOff x="134988" y="4355812"/>
            <a:chExt cx="2088232" cy="513348"/>
          </a:xfrm>
        </p:grpSpPr>
        <p:sp>
          <p:nvSpPr>
            <p:cNvPr id="33" name="32 Rectángulo redondeado">
              <a:hlinkClick r:id="" action="ppaction://noaction"/>
            </p:cNvPr>
            <p:cNvSpPr/>
            <p:nvPr/>
          </p:nvSpPr>
          <p:spPr>
            <a:xfrm>
              <a:off x="134988" y="4355812"/>
              <a:ext cx="2088232" cy="513348"/>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es-CO" b="1" dirty="0"/>
            </a:p>
          </p:txBody>
        </p:sp>
        <p:sp>
          <p:nvSpPr>
            <p:cNvPr id="39" name="38 CuadroTexto">
              <a:hlinkClick r:id="" action="ppaction://customshow?id=7&amp;return=true"/>
            </p:cNvPr>
            <p:cNvSpPr txBox="1"/>
            <p:nvPr/>
          </p:nvSpPr>
          <p:spPr>
            <a:xfrm>
              <a:off x="275840" y="4437112"/>
              <a:ext cx="1879040" cy="3693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algn="ctr">
                <a:lnSpc>
                  <a:spcPct val="200000"/>
                </a:lnSpc>
              </a:pPr>
              <a:r>
                <a:rPr lang="en-US" sz="900" dirty="0" smtClean="0">
                  <a:ln w="10160">
                    <a:solidFill>
                      <a:srgbClr val="FFC000"/>
                    </a:solidFill>
                    <a:prstDash val="solid"/>
                  </a:ln>
                  <a:solidFill>
                    <a:schemeClr val="bg1"/>
                  </a:solidFill>
                  <a:effectLst>
                    <a:outerShdw blurRad="38100" dist="32000" dir="5400000" algn="tl">
                      <a:srgbClr val="000000">
                        <a:alpha val="30000"/>
                      </a:srgbClr>
                    </a:outerShdw>
                  </a:effectLst>
                  <a:latin typeface="Papyrus" pitchFamily="66" charset="0"/>
                </a:rPr>
                <a:t>COLORES OPUESTOS</a:t>
              </a:r>
              <a:endParaRPr lang="es-CO" sz="900" dirty="0" smtClean="0">
                <a:ln w="10160">
                  <a:solidFill>
                    <a:srgbClr val="FFC000"/>
                  </a:solidFill>
                  <a:prstDash val="solid"/>
                </a:ln>
                <a:solidFill>
                  <a:schemeClr val="bg1"/>
                </a:solidFill>
                <a:effectLst>
                  <a:outerShdw blurRad="38100" dist="32000" dir="5400000" algn="tl">
                    <a:srgbClr val="000000">
                      <a:alpha val="30000"/>
                    </a:srgbClr>
                  </a:outerShdw>
                </a:effectLst>
                <a:latin typeface="Papyrus" pitchFamily="66" charset="0"/>
              </a:endParaRPr>
            </a:p>
          </p:txBody>
        </p:sp>
      </p:grpSp>
      <p:grpSp>
        <p:nvGrpSpPr>
          <p:cNvPr id="55" name="54 Grupo"/>
          <p:cNvGrpSpPr/>
          <p:nvPr/>
        </p:nvGrpSpPr>
        <p:grpSpPr>
          <a:xfrm>
            <a:off x="139508" y="3204442"/>
            <a:ext cx="2088232" cy="513348"/>
            <a:chOff x="139508" y="3204442"/>
            <a:chExt cx="2088232" cy="513348"/>
          </a:xfrm>
        </p:grpSpPr>
        <p:sp>
          <p:nvSpPr>
            <p:cNvPr id="26" name="25 Rectángulo redondeado">
              <a:hlinkClick r:id="" action="ppaction://noaction"/>
            </p:cNvPr>
            <p:cNvSpPr/>
            <p:nvPr/>
          </p:nvSpPr>
          <p:spPr>
            <a:xfrm>
              <a:off x="139508" y="3204442"/>
              <a:ext cx="2088232" cy="513348"/>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es-CO" b="1" dirty="0"/>
            </a:p>
          </p:txBody>
        </p:sp>
        <p:sp>
          <p:nvSpPr>
            <p:cNvPr id="40" name="39 CuadroTexto">
              <a:hlinkClick r:id="" action="ppaction://customshow?id=5&amp;return=true"/>
            </p:cNvPr>
            <p:cNvSpPr txBox="1"/>
            <p:nvPr/>
          </p:nvSpPr>
          <p:spPr>
            <a:xfrm>
              <a:off x="239879" y="3284984"/>
              <a:ext cx="1883849" cy="33470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algn="ctr">
                <a:lnSpc>
                  <a:spcPct val="200000"/>
                </a:lnSpc>
              </a:pPr>
              <a:r>
                <a:rPr lang="en-US" sz="900" dirty="0" smtClean="0">
                  <a:ln w="10160">
                    <a:solidFill>
                      <a:srgbClr val="FFC000"/>
                    </a:solidFill>
                    <a:prstDash val="solid"/>
                  </a:ln>
                  <a:solidFill>
                    <a:schemeClr val="bg1"/>
                  </a:solidFill>
                  <a:effectLst>
                    <a:outerShdw blurRad="38100" dist="32000" dir="5400000" algn="tl">
                      <a:srgbClr val="000000">
                        <a:alpha val="30000"/>
                      </a:srgbClr>
                    </a:outerShdw>
                  </a:effectLst>
                  <a:latin typeface="Papyrus" pitchFamily="66" charset="0"/>
                </a:rPr>
                <a:t>COLORES ANÁLOGOS</a:t>
              </a:r>
              <a:endParaRPr lang="es-CO" sz="900" dirty="0" smtClean="0">
                <a:ln w="10160">
                  <a:solidFill>
                    <a:srgbClr val="FFC000"/>
                  </a:solidFill>
                  <a:prstDash val="solid"/>
                </a:ln>
                <a:solidFill>
                  <a:schemeClr val="bg1"/>
                </a:solidFill>
                <a:effectLst>
                  <a:outerShdw blurRad="38100" dist="32000" dir="5400000" algn="tl">
                    <a:srgbClr val="000000">
                      <a:alpha val="30000"/>
                    </a:srgbClr>
                  </a:outerShdw>
                </a:effectLst>
                <a:latin typeface="Papyrus" pitchFamily="66" charset="0"/>
              </a:endParaRPr>
            </a:p>
          </p:txBody>
        </p:sp>
      </p:grpSp>
      <p:grpSp>
        <p:nvGrpSpPr>
          <p:cNvPr id="51" name="50 Grupo"/>
          <p:cNvGrpSpPr/>
          <p:nvPr/>
        </p:nvGrpSpPr>
        <p:grpSpPr>
          <a:xfrm>
            <a:off x="113601" y="2051556"/>
            <a:ext cx="2093609" cy="513348"/>
            <a:chOff x="113601" y="2051556"/>
            <a:chExt cx="2093609" cy="513348"/>
          </a:xfrm>
        </p:grpSpPr>
        <p:sp>
          <p:nvSpPr>
            <p:cNvPr id="24" name="23 Rectángulo redondeado">
              <a:hlinkClick r:id="" action="ppaction://noaction"/>
            </p:cNvPr>
            <p:cNvSpPr/>
            <p:nvPr/>
          </p:nvSpPr>
          <p:spPr>
            <a:xfrm>
              <a:off x="118978" y="2051556"/>
              <a:ext cx="2088232" cy="513348"/>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es-CO" sz="1600" b="1" dirty="0"/>
            </a:p>
          </p:txBody>
        </p:sp>
        <p:sp>
          <p:nvSpPr>
            <p:cNvPr id="31" name="30 CuadroTexto">
              <a:hlinkClick r:id="" action="ppaction://customshow?id=3&amp;return=true"/>
            </p:cNvPr>
            <p:cNvSpPr txBox="1"/>
            <p:nvPr/>
          </p:nvSpPr>
          <p:spPr>
            <a:xfrm>
              <a:off x="113601" y="2138953"/>
              <a:ext cx="1919115" cy="33470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algn="ctr">
                <a:lnSpc>
                  <a:spcPct val="200000"/>
                </a:lnSpc>
              </a:pPr>
              <a:r>
                <a:rPr lang="es-CO" sz="900" dirty="0" smtClean="0">
                  <a:ln w="10160">
                    <a:solidFill>
                      <a:srgbClr val="FFC000"/>
                    </a:solidFill>
                    <a:prstDash val="solid"/>
                  </a:ln>
                  <a:solidFill>
                    <a:schemeClr val="bg1"/>
                  </a:solidFill>
                  <a:effectLst>
                    <a:outerShdw blurRad="38100" dist="32000" dir="5400000" algn="tl">
                      <a:srgbClr val="000000">
                        <a:alpha val="30000"/>
                      </a:srgbClr>
                    </a:outerShdw>
                  </a:effectLst>
                  <a:latin typeface="Papyrus" pitchFamily="66" charset="0"/>
                </a:rPr>
                <a:t>COLORES TERCIARIOS</a:t>
              </a:r>
            </a:p>
          </p:txBody>
        </p:sp>
      </p:grpSp>
      <p:pic>
        <p:nvPicPr>
          <p:cNvPr id="4" name="3 Image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82794" y="2287390"/>
            <a:ext cx="1152001" cy="720000"/>
          </a:xfrm>
          <a:prstGeom prst="rect">
            <a:avLst/>
          </a:prstGeom>
          <a:ln>
            <a:noFill/>
          </a:ln>
          <a:effectLst>
            <a:softEdge rad="112500"/>
          </a:effectLst>
        </p:spPr>
      </p:pic>
      <p:pic>
        <p:nvPicPr>
          <p:cNvPr id="5" name="4 Image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14762" y="4177466"/>
            <a:ext cx="1320033" cy="720000"/>
          </a:xfrm>
          <a:prstGeom prst="rect">
            <a:avLst/>
          </a:prstGeom>
          <a:ln>
            <a:noFill/>
          </a:ln>
          <a:effectLst>
            <a:softEdge rad="112500"/>
          </a:effectLst>
        </p:spPr>
      </p:pic>
      <p:pic>
        <p:nvPicPr>
          <p:cNvPr id="6" name="5 Imagen"/>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40352" y="3242004"/>
            <a:ext cx="1060902" cy="720000"/>
          </a:xfrm>
          <a:prstGeom prst="rect">
            <a:avLst/>
          </a:prstGeom>
          <a:ln>
            <a:noFill/>
          </a:ln>
          <a:effectLst>
            <a:softEdge rad="112500"/>
          </a:effectLst>
        </p:spPr>
      </p:pic>
      <p:pic>
        <p:nvPicPr>
          <p:cNvPr id="7" name="6 Imagen"/>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76056" y="3242004"/>
            <a:ext cx="1171102" cy="720000"/>
          </a:xfrm>
          <a:prstGeom prst="rect">
            <a:avLst/>
          </a:prstGeom>
          <a:ln>
            <a:noFill/>
          </a:ln>
          <a:effectLst>
            <a:softEdge rad="112500"/>
          </a:effectLst>
        </p:spPr>
      </p:pic>
      <p:pic>
        <p:nvPicPr>
          <p:cNvPr id="8" name="7 Imagen"/>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94633" y="2256634"/>
            <a:ext cx="1111877" cy="720000"/>
          </a:xfrm>
          <a:prstGeom prst="rect">
            <a:avLst/>
          </a:prstGeom>
          <a:ln>
            <a:noFill/>
          </a:ln>
          <a:effectLst>
            <a:softEdge rad="112500"/>
          </a:effectLst>
        </p:spPr>
      </p:pic>
      <p:pic>
        <p:nvPicPr>
          <p:cNvPr id="9" name="8 Imagen"/>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88225" y="4243001"/>
            <a:ext cx="864096" cy="654545"/>
          </a:xfrm>
          <a:prstGeom prst="rect">
            <a:avLst/>
          </a:prstGeom>
          <a:ln>
            <a:noFill/>
          </a:ln>
          <a:effectLst>
            <a:softEdge rad="112500"/>
          </a:effectLst>
        </p:spPr>
      </p:pic>
      <p:pic>
        <p:nvPicPr>
          <p:cNvPr id="11" name="10 Imagen"/>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18542" y="5110488"/>
            <a:ext cx="1392048" cy="720000"/>
          </a:xfrm>
          <a:prstGeom prst="rect">
            <a:avLst/>
          </a:prstGeom>
          <a:ln>
            <a:noFill/>
          </a:ln>
          <a:effectLst>
            <a:softEdge rad="112500"/>
          </a:effectLst>
        </p:spPr>
      </p:pic>
      <p:pic>
        <p:nvPicPr>
          <p:cNvPr id="12" name="11 Imagen"/>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860471" y="5155939"/>
            <a:ext cx="960001" cy="720000"/>
          </a:xfrm>
          <a:prstGeom prst="rect">
            <a:avLst/>
          </a:prstGeom>
          <a:ln>
            <a:noFill/>
          </a:ln>
          <a:effectLst>
            <a:softEdge rad="112500"/>
          </a:effectLst>
        </p:spPr>
      </p:pic>
      <p:pic>
        <p:nvPicPr>
          <p:cNvPr id="15" name="14 Imagen"/>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283969" y="2278179"/>
            <a:ext cx="1247464" cy="720000"/>
          </a:xfrm>
          <a:prstGeom prst="rect">
            <a:avLst/>
          </a:prstGeom>
          <a:ln>
            <a:noFill/>
          </a:ln>
          <a:effectLst>
            <a:softEdge rad="112500"/>
          </a:effectLst>
        </p:spPr>
      </p:pic>
      <p:pic>
        <p:nvPicPr>
          <p:cNvPr id="16" name="15 Imagen"/>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851920" y="3242004"/>
            <a:ext cx="1103449" cy="720000"/>
          </a:xfrm>
          <a:prstGeom prst="rect">
            <a:avLst/>
          </a:prstGeom>
          <a:ln>
            <a:noFill/>
          </a:ln>
          <a:effectLst>
            <a:softEdge rad="112500"/>
          </a:effectLst>
        </p:spPr>
      </p:pic>
      <p:pic>
        <p:nvPicPr>
          <p:cNvPr id="17" name="16 Imagen"/>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996063" y="5126960"/>
            <a:ext cx="1152001" cy="720000"/>
          </a:xfrm>
          <a:prstGeom prst="rect">
            <a:avLst/>
          </a:prstGeom>
          <a:ln>
            <a:noFill/>
          </a:ln>
          <a:effectLst>
            <a:softEdge rad="112500"/>
          </a:effectLst>
        </p:spPr>
      </p:pic>
      <p:pic>
        <p:nvPicPr>
          <p:cNvPr id="19" name="18 Imagen"/>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292080" y="4213554"/>
            <a:ext cx="1222322" cy="720000"/>
          </a:xfrm>
          <a:prstGeom prst="rect">
            <a:avLst/>
          </a:prstGeom>
          <a:ln>
            <a:noFill/>
          </a:ln>
          <a:effectLst>
            <a:softEdge rad="112500"/>
          </a:effectLst>
        </p:spPr>
      </p:pic>
      <p:pic>
        <p:nvPicPr>
          <p:cNvPr id="20" name="19 Imagen"/>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67944" y="4234829"/>
            <a:ext cx="1094769" cy="636428"/>
          </a:xfrm>
          <a:prstGeom prst="rect">
            <a:avLst/>
          </a:prstGeom>
          <a:ln>
            <a:noFill/>
          </a:ln>
          <a:effectLst>
            <a:softEdge rad="112500"/>
          </a:effectLst>
        </p:spPr>
      </p:pic>
      <p:pic>
        <p:nvPicPr>
          <p:cNvPr id="27" name="26 Imagen"/>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355300" y="3242004"/>
            <a:ext cx="1251210" cy="720000"/>
          </a:xfrm>
          <a:prstGeom prst="rect">
            <a:avLst/>
          </a:prstGeom>
          <a:ln>
            <a:noFill/>
          </a:ln>
          <a:effectLst>
            <a:softEdge rad="112500"/>
          </a:effectLst>
        </p:spPr>
      </p:pic>
      <p:pic>
        <p:nvPicPr>
          <p:cNvPr id="34" name="33 Imagen"/>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699792" y="5095642"/>
            <a:ext cx="1175544" cy="720000"/>
          </a:xfrm>
          <a:prstGeom prst="rect">
            <a:avLst/>
          </a:prstGeom>
          <a:ln>
            <a:noFill/>
          </a:ln>
          <a:effectLst>
            <a:softEdge rad="112500"/>
          </a:effectLst>
        </p:spPr>
      </p:pic>
      <p:pic>
        <p:nvPicPr>
          <p:cNvPr id="35" name="34 Imagen"/>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628476" y="2288715"/>
            <a:ext cx="751779" cy="751779"/>
          </a:xfrm>
          <a:prstGeom prst="rect">
            <a:avLst/>
          </a:prstGeom>
          <a:ln>
            <a:noFill/>
          </a:ln>
          <a:effectLst>
            <a:softEdge rad="112500"/>
          </a:effectLst>
        </p:spPr>
      </p:pic>
      <p:pic>
        <p:nvPicPr>
          <p:cNvPr id="41" name="40 Imagen"/>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699792" y="4177466"/>
            <a:ext cx="1280625" cy="720000"/>
          </a:xfrm>
          <a:prstGeom prst="rect">
            <a:avLst/>
          </a:prstGeom>
          <a:ln>
            <a:noFill/>
          </a:ln>
          <a:effectLst>
            <a:softEdge rad="112500"/>
          </a:effectLst>
        </p:spPr>
      </p:pic>
      <p:pic>
        <p:nvPicPr>
          <p:cNvPr id="42" name="41 Imagen"/>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699792" y="3242004"/>
            <a:ext cx="1152000" cy="720000"/>
          </a:xfrm>
          <a:prstGeom prst="rect">
            <a:avLst/>
          </a:prstGeom>
          <a:ln>
            <a:noFill/>
          </a:ln>
          <a:effectLst>
            <a:softEdge rad="112500"/>
          </a:effectLst>
        </p:spPr>
      </p:pic>
      <p:pic>
        <p:nvPicPr>
          <p:cNvPr id="43" name="42 Imagen"/>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725575" y="2275808"/>
            <a:ext cx="1368152" cy="720000"/>
          </a:xfrm>
          <a:prstGeom prst="rect">
            <a:avLst/>
          </a:prstGeom>
          <a:ln>
            <a:noFill/>
          </a:ln>
          <a:effectLst>
            <a:softEdge rad="112500"/>
          </a:effectLst>
        </p:spPr>
      </p:pic>
      <p:pic>
        <p:nvPicPr>
          <p:cNvPr id="44" name="43 Imagen"/>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686991" y="5119820"/>
            <a:ext cx="1152128" cy="720000"/>
          </a:xfrm>
          <a:prstGeom prst="rect">
            <a:avLst/>
          </a:prstGeom>
          <a:ln>
            <a:noFill/>
          </a:ln>
          <a:effectLst>
            <a:softEdge rad="112500"/>
          </a:effectLst>
        </p:spPr>
      </p:pic>
      <p:sp>
        <p:nvSpPr>
          <p:cNvPr id="28" name="27 Rectángulo"/>
          <p:cNvSpPr/>
          <p:nvPr/>
        </p:nvSpPr>
        <p:spPr>
          <a:xfrm>
            <a:off x="2497168" y="620688"/>
            <a:ext cx="6304086" cy="923330"/>
          </a:xfrm>
          <a:prstGeom prst="rect">
            <a:avLst/>
          </a:prstGeom>
          <a:noFill/>
        </p:spPr>
        <p:txBody>
          <a:bodyPr wrap="square" lIns="91440" tIns="45720" rIns="91440" bIns="45720">
            <a:spAutoFit/>
          </a:bodyPr>
          <a:lstStyle/>
          <a:p>
            <a:pPr algn="ctr"/>
            <a:r>
              <a:rPr lang="es-ES" sz="5400" b="1" dirty="0" smtClean="0">
                <a:ln w="1905">
                  <a:solidFill>
                    <a:schemeClr val="bg1">
                      <a:lumMod val="75000"/>
                    </a:schemeClr>
                  </a:solidFill>
                </a:ln>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Papyrus" pitchFamily="66" charset="0"/>
              </a:rPr>
              <a:t>Teoría del Color</a:t>
            </a:r>
            <a:endParaRPr lang="es-ES" sz="5400" b="1" dirty="0">
              <a:ln w="1905">
                <a:solidFill>
                  <a:schemeClr val="bg1">
                    <a:lumMod val="75000"/>
                  </a:schemeClr>
                </a:solidFill>
              </a:ln>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Papyrus" pitchFamily="66" charset="0"/>
            </a:endParaRPr>
          </a:p>
        </p:txBody>
      </p:sp>
      <p:cxnSp>
        <p:nvCxnSpPr>
          <p:cNvPr id="36" name="35 Conector recto"/>
          <p:cNvCxnSpPr/>
          <p:nvPr/>
        </p:nvCxnSpPr>
        <p:spPr>
          <a:xfrm>
            <a:off x="0" y="616530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2" name="61 Grupo"/>
          <p:cNvGrpSpPr/>
          <p:nvPr/>
        </p:nvGrpSpPr>
        <p:grpSpPr>
          <a:xfrm>
            <a:off x="114831" y="4941168"/>
            <a:ext cx="2173993" cy="513348"/>
            <a:chOff x="114831" y="4941168"/>
            <a:chExt cx="2173993" cy="513348"/>
          </a:xfrm>
        </p:grpSpPr>
        <p:sp>
          <p:nvSpPr>
            <p:cNvPr id="52" name="51 Rectángulo redondeado">
              <a:hlinkClick r:id="" action="ppaction://noaction"/>
            </p:cNvPr>
            <p:cNvSpPr/>
            <p:nvPr/>
          </p:nvSpPr>
          <p:spPr>
            <a:xfrm>
              <a:off x="135970" y="4941168"/>
              <a:ext cx="2088232" cy="513348"/>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es-CO" b="1" dirty="0"/>
            </a:p>
          </p:txBody>
        </p:sp>
        <p:sp>
          <p:nvSpPr>
            <p:cNvPr id="53" name="52 CuadroTexto">
              <a:hlinkClick r:id="" action="ppaction://customshow?id=8&amp;return=true"/>
            </p:cNvPr>
            <p:cNvSpPr txBox="1"/>
            <p:nvPr/>
          </p:nvSpPr>
          <p:spPr>
            <a:xfrm>
              <a:off x="114831" y="5022468"/>
              <a:ext cx="2173993" cy="30777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algn="ctr">
                <a:lnSpc>
                  <a:spcPct val="200000"/>
                </a:lnSpc>
              </a:pPr>
              <a:r>
                <a:rPr lang="en-US" sz="800" dirty="0" smtClean="0">
                  <a:ln w="10160">
                    <a:solidFill>
                      <a:srgbClr val="FFC000"/>
                    </a:solidFill>
                    <a:prstDash val="solid"/>
                  </a:ln>
                  <a:solidFill>
                    <a:schemeClr val="bg1"/>
                  </a:solidFill>
                  <a:effectLst>
                    <a:outerShdw blurRad="38100" dist="32000" dir="5400000" algn="tl">
                      <a:srgbClr val="000000">
                        <a:alpha val="30000"/>
                      </a:srgbClr>
                    </a:outerShdw>
                  </a:effectLst>
                  <a:latin typeface="Papyrus" pitchFamily="66" charset="0"/>
                </a:rPr>
                <a:t>COLORES CONTRASTANTES</a:t>
              </a:r>
              <a:endParaRPr lang="es-CO" sz="800" dirty="0" smtClean="0">
                <a:ln w="10160">
                  <a:solidFill>
                    <a:srgbClr val="FFC000"/>
                  </a:solidFill>
                  <a:prstDash val="solid"/>
                </a:ln>
                <a:solidFill>
                  <a:schemeClr val="bg1"/>
                </a:solidFill>
                <a:effectLst>
                  <a:outerShdw blurRad="38100" dist="32000" dir="5400000" algn="tl">
                    <a:srgbClr val="000000">
                      <a:alpha val="30000"/>
                    </a:srgbClr>
                  </a:outerShdw>
                </a:effectLst>
                <a:latin typeface="Papyrus" pitchFamily="66" charset="0"/>
              </a:endParaRPr>
            </a:p>
          </p:txBody>
        </p:sp>
      </p:grpSp>
      <p:grpSp>
        <p:nvGrpSpPr>
          <p:cNvPr id="59" name="58 Grupo"/>
          <p:cNvGrpSpPr/>
          <p:nvPr/>
        </p:nvGrpSpPr>
        <p:grpSpPr>
          <a:xfrm>
            <a:off x="128744" y="5517232"/>
            <a:ext cx="2088232" cy="513348"/>
            <a:chOff x="128744" y="5517232"/>
            <a:chExt cx="2088232" cy="513348"/>
          </a:xfrm>
        </p:grpSpPr>
        <p:sp>
          <p:nvSpPr>
            <p:cNvPr id="60" name="59 Rectángulo redondeado">
              <a:hlinkClick r:id="" action="ppaction://noaction"/>
            </p:cNvPr>
            <p:cNvSpPr/>
            <p:nvPr/>
          </p:nvSpPr>
          <p:spPr>
            <a:xfrm>
              <a:off x="128744" y="5517232"/>
              <a:ext cx="2088232" cy="513348"/>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es-CO" b="1" dirty="0"/>
            </a:p>
          </p:txBody>
        </p:sp>
        <p:sp>
          <p:nvSpPr>
            <p:cNvPr id="61" name="60 CuadroTexto">
              <a:hlinkClick r:id="" action="ppaction://customshow?id=9&amp;return=true"/>
            </p:cNvPr>
            <p:cNvSpPr txBox="1"/>
            <p:nvPr/>
          </p:nvSpPr>
          <p:spPr>
            <a:xfrm>
              <a:off x="595718" y="5598532"/>
              <a:ext cx="1197764" cy="33470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algn="ctr">
                <a:lnSpc>
                  <a:spcPct val="200000"/>
                </a:lnSpc>
              </a:pPr>
              <a:r>
                <a:rPr lang="en-US" sz="900" dirty="0" smtClean="0">
                  <a:ln w="10160">
                    <a:solidFill>
                      <a:srgbClr val="FFC000"/>
                    </a:solidFill>
                    <a:prstDash val="solid"/>
                  </a:ln>
                  <a:solidFill>
                    <a:schemeClr val="bg1"/>
                  </a:solidFill>
                  <a:effectLst>
                    <a:outerShdw blurRad="38100" dist="32000" dir="5400000" algn="tl">
                      <a:srgbClr val="000000">
                        <a:alpha val="30000"/>
                      </a:srgbClr>
                    </a:outerShdw>
                  </a:effectLst>
                  <a:latin typeface="Papyrus" pitchFamily="66" charset="0"/>
                </a:rPr>
                <a:t>RELACIONES</a:t>
              </a:r>
              <a:endParaRPr lang="es-CO" sz="900" dirty="0" smtClean="0">
                <a:ln w="10160">
                  <a:solidFill>
                    <a:srgbClr val="FFC000"/>
                  </a:solidFill>
                  <a:prstDash val="solid"/>
                </a:ln>
                <a:solidFill>
                  <a:schemeClr val="bg1"/>
                </a:solidFill>
                <a:effectLst>
                  <a:outerShdw blurRad="38100" dist="32000" dir="5400000" algn="tl">
                    <a:srgbClr val="000000">
                      <a:alpha val="30000"/>
                    </a:srgbClr>
                  </a:outerShdw>
                </a:effectLst>
                <a:latin typeface="Papyrus" pitchFamily="66" charset="0"/>
              </a:endParaRPr>
            </a:p>
          </p:txBody>
        </p:sp>
      </p:grpSp>
      <p:pic>
        <p:nvPicPr>
          <p:cNvPr id="2" name="1 Imagen">
            <a:hlinkClick r:id="" action="ppaction://customshow?id=10&amp;return=true"/>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8024982" y="1736067"/>
            <a:ext cx="630978" cy="630978"/>
          </a:xfrm>
          <a:prstGeom prst="rect">
            <a:avLst/>
          </a:prstGeom>
        </p:spPr>
      </p:pic>
    </p:spTree>
    <p:extLst>
      <p:ext uri="{BB962C8B-B14F-4D97-AF65-F5344CB8AC3E}">
        <p14:creationId xmlns:p14="http://schemas.microsoft.com/office/powerpoint/2010/main" val="687482314"/>
      </p:ext>
    </p:extLst>
  </p:cSld>
  <p:clrMapOvr>
    <a:masterClrMapping/>
  </p:clrMapOvr>
  <mc:AlternateContent xmlns:mc="http://schemas.openxmlformats.org/markup-compatibility/2006" xmlns:p14="http://schemas.microsoft.com/office/powerpoint/2010/main">
    <mc:Choice Requires="p14">
      <p:transition spd="slow" p14:dur="4000" advClick="0">
        <p14:vortex/>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0"/>
                                        <p:tgtEl>
                                          <p:spTgt spid="1025"/>
                                        </p:tgtEl>
                                      </p:cBhvr>
                                    </p:animEffect>
                                  </p:childTnLst>
                                </p:cTn>
                              </p:par>
                              <p:par>
                                <p:cTn id="8" presetID="1" presetClass="mediacall" presetSubtype="0" fill="hold" nodeType="withEffect">
                                  <p:stCondLst>
                                    <p:cond delay="0"/>
                                  </p:stCondLst>
                                  <p:childTnLst>
                                    <p:cmd type="call" cmd="playFrom(0.0)">
                                      <p:cBhvr>
                                        <p:cTn id="9" dur="163496" fill="hold"/>
                                        <p:tgtEl>
                                          <p:spTgt spid="1025"/>
                                        </p:tgtEl>
                                      </p:cBhvr>
                                    </p:cmd>
                                  </p:childTnLst>
                                </p:cTn>
                              </p:par>
                              <p:par>
                                <p:cTn id="10" presetID="53" presetClass="entr" presetSubtype="16" fill="hold" nodeType="withEffect">
                                  <p:stCondLst>
                                    <p:cond delay="500"/>
                                  </p:stCondLst>
                                  <p:childTnLst>
                                    <p:set>
                                      <p:cBhvr>
                                        <p:cTn id="11" dur="1" fill="hold">
                                          <p:stCondLst>
                                            <p:cond delay="0"/>
                                          </p:stCondLst>
                                        </p:cTn>
                                        <p:tgtEl>
                                          <p:spTgt spid="43"/>
                                        </p:tgtEl>
                                        <p:attrNameLst>
                                          <p:attrName>style.visibility</p:attrName>
                                        </p:attrNameLst>
                                      </p:cBhvr>
                                      <p:to>
                                        <p:strVal val="visible"/>
                                      </p:to>
                                    </p:set>
                                    <p:anim calcmode="lin" valueType="num">
                                      <p:cBhvr>
                                        <p:cTn id="12" dur="2000" fill="hold"/>
                                        <p:tgtEl>
                                          <p:spTgt spid="43"/>
                                        </p:tgtEl>
                                        <p:attrNameLst>
                                          <p:attrName>ppt_w</p:attrName>
                                        </p:attrNameLst>
                                      </p:cBhvr>
                                      <p:tavLst>
                                        <p:tav tm="0">
                                          <p:val>
                                            <p:fltVal val="0"/>
                                          </p:val>
                                        </p:tav>
                                        <p:tav tm="100000">
                                          <p:val>
                                            <p:strVal val="#ppt_w"/>
                                          </p:val>
                                        </p:tav>
                                      </p:tavLst>
                                    </p:anim>
                                    <p:anim calcmode="lin" valueType="num">
                                      <p:cBhvr>
                                        <p:cTn id="13" dur="2000" fill="hold"/>
                                        <p:tgtEl>
                                          <p:spTgt spid="43"/>
                                        </p:tgtEl>
                                        <p:attrNameLst>
                                          <p:attrName>ppt_h</p:attrName>
                                        </p:attrNameLst>
                                      </p:cBhvr>
                                      <p:tavLst>
                                        <p:tav tm="0">
                                          <p:val>
                                            <p:fltVal val="0"/>
                                          </p:val>
                                        </p:tav>
                                        <p:tav tm="100000">
                                          <p:val>
                                            <p:strVal val="#ppt_h"/>
                                          </p:val>
                                        </p:tav>
                                      </p:tavLst>
                                    </p:anim>
                                    <p:animEffect transition="in" filter="fade">
                                      <p:cBhvr>
                                        <p:cTn id="14" dur="2000"/>
                                        <p:tgtEl>
                                          <p:spTgt spid="43"/>
                                        </p:tgtEl>
                                      </p:cBhvr>
                                    </p:animEffect>
                                  </p:childTnLst>
                                </p:cTn>
                              </p:par>
                              <p:par>
                                <p:cTn id="15" presetID="53" presetClass="entr" presetSubtype="16" fill="hold" nodeType="withEffect">
                                  <p:stCondLst>
                                    <p:cond delay="1000"/>
                                  </p:stCondLst>
                                  <p:childTnLst>
                                    <p:set>
                                      <p:cBhvr>
                                        <p:cTn id="16" dur="1" fill="hold">
                                          <p:stCondLst>
                                            <p:cond delay="0"/>
                                          </p:stCondLst>
                                        </p:cTn>
                                        <p:tgtEl>
                                          <p:spTgt spid="15"/>
                                        </p:tgtEl>
                                        <p:attrNameLst>
                                          <p:attrName>style.visibility</p:attrName>
                                        </p:attrNameLst>
                                      </p:cBhvr>
                                      <p:to>
                                        <p:strVal val="visible"/>
                                      </p:to>
                                    </p:set>
                                    <p:anim calcmode="lin" valueType="num">
                                      <p:cBhvr>
                                        <p:cTn id="17" dur="2000" fill="hold"/>
                                        <p:tgtEl>
                                          <p:spTgt spid="15"/>
                                        </p:tgtEl>
                                        <p:attrNameLst>
                                          <p:attrName>ppt_w</p:attrName>
                                        </p:attrNameLst>
                                      </p:cBhvr>
                                      <p:tavLst>
                                        <p:tav tm="0">
                                          <p:val>
                                            <p:fltVal val="0"/>
                                          </p:val>
                                        </p:tav>
                                        <p:tav tm="100000">
                                          <p:val>
                                            <p:strVal val="#ppt_w"/>
                                          </p:val>
                                        </p:tav>
                                      </p:tavLst>
                                    </p:anim>
                                    <p:anim calcmode="lin" valueType="num">
                                      <p:cBhvr>
                                        <p:cTn id="18" dur="2000" fill="hold"/>
                                        <p:tgtEl>
                                          <p:spTgt spid="15"/>
                                        </p:tgtEl>
                                        <p:attrNameLst>
                                          <p:attrName>ppt_h</p:attrName>
                                        </p:attrNameLst>
                                      </p:cBhvr>
                                      <p:tavLst>
                                        <p:tav tm="0">
                                          <p:val>
                                            <p:fltVal val="0"/>
                                          </p:val>
                                        </p:tav>
                                        <p:tav tm="100000">
                                          <p:val>
                                            <p:strVal val="#ppt_h"/>
                                          </p:val>
                                        </p:tav>
                                      </p:tavLst>
                                    </p:anim>
                                    <p:animEffect transition="in" filter="fade">
                                      <p:cBhvr>
                                        <p:cTn id="19" dur="2000"/>
                                        <p:tgtEl>
                                          <p:spTgt spid="15"/>
                                        </p:tgtEl>
                                      </p:cBhvr>
                                    </p:animEffect>
                                  </p:childTnLst>
                                </p:cTn>
                              </p:par>
                              <p:par>
                                <p:cTn id="20" presetID="53" presetClass="entr" presetSubtype="16" fill="hold" nodeType="withEffect">
                                  <p:stCondLst>
                                    <p:cond delay="1500"/>
                                  </p:stCondLst>
                                  <p:childTnLst>
                                    <p:set>
                                      <p:cBhvr>
                                        <p:cTn id="21" dur="1" fill="hold">
                                          <p:stCondLst>
                                            <p:cond delay="0"/>
                                          </p:stCondLst>
                                        </p:cTn>
                                        <p:tgtEl>
                                          <p:spTgt spid="8"/>
                                        </p:tgtEl>
                                        <p:attrNameLst>
                                          <p:attrName>style.visibility</p:attrName>
                                        </p:attrNameLst>
                                      </p:cBhvr>
                                      <p:to>
                                        <p:strVal val="visible"/>
                                      </p:to>
                                    </p:set>
                                    <p:anim calcmode="lin" valueType="num">
                                      <p:cBhvr>
                                        <p:cTn id="22" dur="2000" fill="hold"/>
                                        <p:tgtEl>
                                          <p:spTgt spid="8"/>
                                        </p:tgtEl>
                                        <p:attrNameLst>
                                          <p:attrName>ppt_w</p:attrName>
                                        </p:attrNameLst>
                                      </p:cBhvr>
                                      <p:tavLst>
                                        <p:tav tm="0">
                                          <p:val>
                                            <p:fltVal val="0"/>
                                          </p:val>
                                        </p:tav>
                                        <p:tav tm="100000">
                                          <p:val>
                                            <p:strVal val="#ppt_w"/>
                                          </p:val>
                                        </p:tav>
                                      </p:tavLst>
                                    </p:anim>
                                    <p:anim calcmode="lin" valueType="num">
                                      <p:cBhvr>
                                        <p:cTn id="23" dur="2000" fill="hold"/>
                                        <p:tgtEl>
                                          <p:spTgt spid="8"/>
                                        </p:tgtEl>
                                        <p:attrNameLst>
                                          <p:attrName>ppt_h</p:attrName>
                                        </p:attrNameLst>
                                      </p:cBhvr>
                                      <p:tavLst>
                                        <p:tav tm="0">
                                          <p:val>
                                            <p:fltVal val="0"/>
                                          </p:val>
                                        </p:tav>
                                        <p:tav tm="100000">
                                          <p:val>
                                            <p:strVal val="#ppt_h"/>
                                          </p:val>
                                        </p:tav>
                                      </p:tavLst>
                                    </p:anim>
                                    <p:animEffect transition="in" filter="fade">
                                      <p:cBhvr>
                                        <p:cTn id="24" dur="2000"/>
                                        <p:tgtEl>
                                          <p:spTgt spid="8"/>
                                        </p:tgtEl>
                                      </p:cBhvr>
                                    </p:animEffect>
                                  </p:childTnLst>
                                </p:cTn>
                              </p:par>
                              <p:par>
                                <p:cTn id="25" presetID="53" presetClass="entr" presetSubtype="16" fill="hold" nodeType="withEffect">
                                  <p:stCondLst>
                                    <p:cond delay="2000"/>
                                  </p:stCondLst>
                                  <p:childTnLst>
                                    <p:set>
                                      <p:cBhvr>
                                        <p:cTn id="26" dur="1" fill="hold">
                                          <p:stCondLst>
                                            <p:cond delay="0"/>
                                          </p:stCondLst>
                                        </p:cTn>
                                        <p:tgtEl>
                                          <p:spTgt spid="35"/>
                                        </p:tgtEl>
                                        <p:attrNameLst>
                                          <p:attrName>style.visibility</p:attrName>
                                        </p:attrNameLst>
                                      </p:cBhvr>
                                      <p:to>
                                        <p:strVal val="visible"/>
                                      </p:to>
                                    </p:set>
                                    <p:anim calcmode="lin" valueType="num">
                                      <p:cBhvr>
                                        <p:cTn id="27" dur="2000" fill="hold"/>
                                        <p:tgtEl>
                                          <p:spTgt spid="35"/>
                                        </p:tgtEl>
                                        <p:attrNameLst>
                                          <p:attrName>ppt_w</p:attrName>
                                        </p:attrNameLst>
                                      </p:cBhvr>
                                      <p:tavLst>
                                        <p:tav tm="0">
                                          <p:val>
                                            <p:fltVal val="0"/>
                                          </p:val>
                                        </p:tav>
                                        <p:tav tm="100000">
                                          <p:val>
                                            <p:strVal val="#ppt_w"/>
                                          </p:val>
                                        </p:tav>
                                      </p:tavLst>
                                    </p:anim>
                                    <p:anim calcmode="lin" valueType="num">
                                      <p:cBhvr>
                                        <p:cTn id="28" dur="2000" fill="hold"/>
                                        <p:tgtEl>
                                          <p:spTgt spid="35"/>
                                        </p:tgtEl>
                                        <p:attrNameLst>
                                          <p:attrName>ppt_h</p:attrName>
                                        </p:attrNameLst>
                                      </p:cBhvr>
                                      <p:tavLst>
                                        <p:tav tm="0">
                                          <p:val>
                                            <p:fltVal val="0"/>
                                          </p:val>
                                        </p:tav>
                                        <p:tav tm="100000">
                                          <p:val>
                                            <p:strVal val="#ppt_h"/>
                                          </p:val>
                                        </p:tav>
                                      </p:tavLst>
                                    </p:anim>
                                    <p:animEffect transition="in" filter="fade">
                                      <p:cBhvr>
                                        <p:cTn id="29" dur="2000"/>
                                        <p:tgtEl>
                                          <p:spTgt spid="35"/>
                                        </p:tgtEl>
                                      </p:cBhvr>
                                    </p:animEffect>
                                  </p:childTnLst>
                                </p:cTn>
                              </p:par>
                              <p:par>
                                <p:cTn id="30" presetID="53" presetClass="entr" presetSubtype="16" fill="hold" nodeType="withEffect">
                                  <p:stCondLst>
                                    <p:cond delay="2500"/>
                                  </p:stCondLst>
                                  <p:childTnLst>
                                    <p:set>
                                      <p:cBhvr>
                                        <p:cTn id="31" dur="1" fill="hold">
                                          <p:stCondLst>
                                            <p:cond delay="0"/>
                                          </p:stCondLst>
                                        </p:cTn>
                                        <p:tgtEl>
                                          <p:spTgt spid="4"/>
                                        </p:tgtEl>
                                        <p:attrNameLst>
                                          <p:attrName>style.visibility</p:attrName>
                                        </p:attrNameLst>
                                      </p:cBhvr>
                                      <p:to>
                                        <p:strVal val="visible"/>
                                      </p:to>
                                    </p:set>
                                    <p:anim calcmode="lin" valueType="num">
                                      <p:cBhvr>
                                        <p:cTn id="32" dur="2000" fill="hold"/>
                                        <p:tgtEl>
                                          <p:spTgt spid="4"/>
                                        </p:tgtEl>
                                        <p:attrNameLst>
                                          <p:attrName>ppt_w</p:attrName>
                                        </p:attrNameLst>
                                      </p:cBhvr>
                                      <p:tavLst>
                                        <p:tav tm="0">
                                          <p:val>
                                            <p:fltVal val="0"/>
                                          </p:val>
                                        </p:tav>
                                        <p:tav tm="100000">
                                          <p:val>
                                            <p:strVal val="#ppt_w"/>
                                          </p:val>
                                        </p:tav>
                                      </p:tavLst>
                                    </p:anim>
                                    <p:anim calcmode="lin" valueType="num">
                                      <p:cBhvr>
                                        <p:cTn id="33" dur="2000" fill="hold"/>
                                        <p:tgtEl>
                                          <p:spTgt spid="4"/>
                                        </p:tgtEl>
                                        <p:attrNameLst>
                                          <p:attrName>ppt_h</p:attrName>
                                        </p:attrNameLst>
                                      </p:cBhvr>
                                      <p:tavLst>
                                        <p:tav tm="0">
                                          <p:val>
                                            <p:fltVal val="0"/>
                                          </p:val>
                                        </p:tav>
                                        <p:tav tm="100000">
                                          <p:val>
                                            <p:strVal val="#ppt_h"/>
                                          </p:val>
                                        </p:tav>
                                      </p:tavLst>
                                    </p:anim>
                                    <p:animEffect transition="in" filter="fade">
                                      <p:cBhvr>
                                        <p:cTn id="34" dur="2000"/>
                                        <p:tgtEl>
                                          <p:spTgt spid="4"/>
                                        </p:tgtEl>
                                      </p:cBhvr>
                                    </p:animEffect>
                                  </p:childTnLst>
                                </p:cTn>
                              </p:par>
                              <p:par>
                                <p:cTn id="35" presetID="53" presetClass="entr" presetSubtype="16" fill="hold" nodeType="withEffect">
                                  <p:stCondLst>
                                    <p:cond delay="3000"/>
                                  </p:stCondLst>
                                  <p:childTnLst>
                                    <p:set>
                                      <p:cBhvr>
                                        <p:cTn id="36" dur="1" fill="hold">
                                          <p:stCondLst>
                                            <p:cond delay="0"/>
                                          </p:stCondLst>
                                        </p:cTn>
                                        <p:tgtEl>
                                          <p:spTgt spid="6"/>
                                        </p:tgtEl>
                                        <p:attrNameLst>
                                          <p:attrName>style.visibility</p:attrName>
                                        </p:attrNameLst>
                                      </p:cBhvr>
                                      <p:to>
                                        <p:strVal val="visible"/>
                                      </p:to>
                                    </p:set>
                                    <p:anim calcmode="lin" valueType="num">
                                      <p:cBhvr>
                                        <p:cTn id="37" dur="2000" fill="hold"/>
                                        <p:tgtEl>
                                          <p:spTgt spid="6"/>
                                        </p:tgtEl>
                                        <p:attrNameLst>
                                          <p:attrName>ppt_w</p:attrName>
                                        </p:attrNameLst>
                                      </p:cBhvr>
                                      <p:tavLst>
                                        <p:tav tm="0">
                                          <p:val>
                                            <p:fltVal val="0"/>
                                          </p:val>
                                        </p:tav>
                                        <p:tav tm="100000">
                                          <p:val>
                                            <p:strVal val="#ppt_w"/>
                                          </p:val>
                                        </p:tav>
                                      </p:tavLst>
                                    </p:anim>
                                    <p:anim calcmode="lin" valueType="num">
                                      <p:cBhvr>
                                        <p:cTn id="38" dur="2000" fill="hold"/>
                                        <p:tgtEl>
                                          <p:spTgt spid="6"/>
                                        </p:tgtEl>
                                        <p:attrNameLst>
                                          <p:attrName>ppt_h</p:attrName>
                                        </p:attrNameLst>
                                      </p:cBhvr>
                                      <p:tavLst>
                                        <p:tav tm="0">
                                          <p:val>
                                            <p:fltVal val="0"/>
                                          </p:val>
                                        </p:tav>
                                        <p:tav tm="100000">
                                          <p:val>
                                            <p:strVal val="#ppt_h"/>
                                          </p:val>
                                        </p:tav>
                                      </p:tavLst>
                                    </p:anim>
                                    <p:animEffect transition="in" filter="fade">
                                      <p:cBhvr>
                                        <p:cTn id="39" dur="2000"/>
                                        <p:tgtEl>
                                          <p:spTgt spid="6"/>
                                        </p:tgtEl>
                                      </p:cBhvr>
                                    </p:animEffect>
                                  </p:childTnLst>
                                </p:cTn>
                              </p:par>
                              <p:par>
                                <p:cTn id="40" presetID="53" presetClass="entr" presetSubtype="16" fill="hold" nodeType="withEffect">
                                  <p:stCondLst>
                                    <p:cond delay="3500"/>
                                  </p:stCondLst>
                                  <p:childTnLst>
                                    <p:set>
                                      <p:cBhvr>
                                        <p:cTn id="41" dur="1" fill="hold">
                                          <p:stCondLst>
                                            <p:cond delay="0"/>
                                          </p:stCondLst>
                                        </p:cTn>
                                        <p:tgtEl>
                                          <p:spTgt spid="27"/>
                                        </p:tgtEl>
                                        <p:attrNameLst>
                                          <p:attrName>style.visibility</p:attrName>
                                        </p:attrNameLst>
                                      </p:cBhvr>
                                      <p:to>
                                        <p:strVal val="visible"/>
                                      </p:to>
                                    </p:set>
                                    <p:anim calcmode="lin" valueType="num">
                                      <p:cBhvr>
                                        <p:cTn id="42" dur="2000" fill="hold"/>
                                        <p:tgtEl>
                                          <p:spTgt spid="27"/>
                                        </p:tgtEl>
                                        <p:attrNameLst>
                                          <p:attrName>ppt_w</p:attrName>
                                        </p:attrNameLst>
                                      </p:cBhvr>
                                      <p:tavLst>
                                        <p:tav tm="0">
                                          <p:val>
                                            <p:fltVal val="0"/>
                                          </p:val>
                                        </p:tav>
                                        <p:tav tm="100000">
                                          <p:val>
                                            <p:strVal val="#ppt_w"/>
                                          </p:val>
                                        </p:tav>
                                      </p:tavLst>
                                    </p:anim>
                                    <p:anim calcmode="lin" valueType="num">
                                      <p:cBhvr>
                                        <p:cTn id="43" dur="2000" fill="hold"/>
                                        <p:tgtEl>
                                          <p:spTgt spid="27"/>
                                        </p:tgtEl>
                                        <p:attrNameLst>
                                          <p:attrName>ppt_h</p:attrName>
                                        </p:attrNameLst>
                                      </p:cBhvr>
                                      <p:tavLst>
                                        <p:tav tm="0">
                                          <p:val>
                                            <p:fltVal val="0"/>
                                          </p:val>
                                        </p:tav>
                                        <p:tav tm="100000">
                                          <p:val>
                                            <p:strVal val="#ppt_h"/>
                                          </p:val>
                                        </p:tav>
                                      </p:tavLst>
                                    </p:anim>
                                    <p:animEffect transition="in" filter="fade">
                                      <p:cBhvr>
                                        <p:cTn id="44" dur="2000"/>
                                        <p:tgtEl>
                                          <p:spTgt spid="27"/>
                                        </p:tgtEl>
                                      </p:cBhvr>
                                    </p:animEffect>
                                  </p:childTnLst>
                                </p:cTn>
                              </p:par>
                              <p:par>
                                <p:cTn id="45" presetID="53" presetClass="entr" presetSubtype="16" fill="hold" nodeType="withEffect">
                                  <p:stCondLst>
                                    <p:cond delay="4000"/>
                                  </p:stCondLst>
                                  <p:childTnLst>
                                    <p:set>
                                      <p:cBhvr>
                                        <p:cTn id="46" dur="1" fill="hold">
                                          <p:stCondLst>
                                            <p:cond delay="0"/>
                                          </p:stCondLst>
                                        </p:cTn>
                                        <p:tgtEl>
                                          <p:spTgt spid="7"/>
                                        </p:tgtEl>
                                        <p:attrNameLst>
                                          <p:attrName>style.visibility</p:attrName>
                                        </p:attrNameLst>
                                      </p:cBhvr>
                                      <p:to>
                                        <p:strVal val="visible"/>
                                      </p:to>
                                    </p:set>
                                    <p:anim calcmode="lin" valueType="num">
                                      <p:cBhvr>
                                        <p:cTn id="47" dur="2000" fill="hold"/>
                                        <p:tgtEl>
                                          <p:spTgt spid="7"/>
                                        </p:tgtEl>
                                        <p:attrNameLst>
                                          <p:attrName>ppt_w</p:attrName>
                                        </p:attrNameLst>
                                      </p:cBhvr>
                                      <p:tavLst>
                                        <p:tav tm="0">
                                          <p:val>
                                            <p:fltVal val="0"/>
                                          </p:val>
                                        </p:tav>
                                        <p:tav tm="100000">
                                          <p:val>
                                            <p:strVal val="#ppt_w"/>
                                          </p:val>
                                        </p:tav>
                                      </p:tavLst>
                                    </p:anim>
                                    <p:anim calcmode="lin" valueType="num">
                                      <p:cBhvr>
                                        <p:cTn id="48" dur="2000" fill="hold"/>
                                        <p:tgtEl>
                                          <p:spTgt spid="7"/>
                                        </p:tgtEl>
                                        <p:attrNameLst>
                                          <p:attrName>ppt_h</p:attrName>
                                        </p:attrNameLst>
                                      </p:cBhvr>
                                      <p:tavLst>
                                        <p:tav tm="0">
                                          <p:val>
                                            <p:fltVal val="0"/>
                                          </p:val>
                                        </p:tav>
                                        <p:tav tm="100000">
                                          <p:val>
                                            <p:strVal val="#ppt_h"/>
                                          </p:val>
                                        </p:tav>
                                      </p:tavLst>
                                    </p:anim>
                                    <p:animEffect transition="in" filter="fade">
                                      <p:cBhvr>
                                        <p:cTn id="49" dur="2000"/>
                                        <p:tgtEl>
                                          <p:spTgt spid="7"/>
                                        </p:tgtEl>
                                      </p:cBhvr>
                                    </p:animEffect>
                                  </p:childTnLst>
                                </p:cTn>
                              </p:par>
                              <p:par>
                                <p:cTn id="50" presetID="53" presetClass="entr" presetSubtype="16" fill="hold" nodeType="withEffect">
                                  <p:stCondLst>
                                    <p:cond delay="4500"/>
                                  </p:stCondLst>
                                  <p:childTnLst>
                                    <p:set>
                                      <p:cBhvr>
                                        <p:cTn id="51" dur="1" fill="hold">
                                          <p:stCondLst>
                                            <p:cond delay="0"/>
                                          </p:stCondLst>
                                        </p:cTn>
                                        <p:tgtEl>
                                          <p:spTgt spid="16"/>
                                        </p:tgtEl>
                                        <p:attrNameLst>
                                          <p:attrName>style.visibility</p:attrName>
                                        </p:attrNameLst>
                                      </p:cBhvr>
                                      <p:to>
                                        <p:strVal val="visible"/>
                                      </p:to>
                                    </p:set>
                                    <p:anim calcmode="lin" valueType="num">
                                      <p:cBhvr>
                                        <p:cTn id="52" dur="2000" fill="hold"/>
                                        <p:tgtEl>
                                          <p:spTgt spid="16"/>
                                        </p:tgtEl>
                                        <p:attrNameLst>
                                          <p:attrName>ppt_w</p:attrName>
                                        </p:attrNameLst>
                                      </p:cBhvr>
                                      <p:tavLst>
                                        <p:tav tm="0">
                                          <p:val>
                                            <p:fltVal val="0"/>
                                          </p:val>
                                        </p:tav>
                                        <p:tav tm="100000">
                                          <p:val>
                                            <p:strVal val="#ppt_w"/>
                                          </p:val>
                                        </p:tav>
                                      </p:tavLst>
                                    </p:anim>
                                    <p:anim calcmode="lin" valueType="num">
                                      <p:cBhvr>
                                        <p:cTn id="53" dur="2000" fill="hold"/>
                                        <p:tgtEl>
                                          <p:spTgt spid="16"/>
                                        </p:tgtEl>
                                        <p:attrNameLst>
                                          <p:attrName>ppt_h</p:attrName>
                                        </p:attrNameLst>
                                      </p:cBhvr>
                                      <p:tavLst>
                                        <p:tav tm="0">
                                          <p:val>
                                            <p:fltVal val="0"/>
                                          </p:val>
                                        </p:tav>
                                        <p:tav tm="100000">
                                          <p:val>
                                            <p:strVal val="#ppt_h"/>
                                          </p:val>
                                        </p:tav>
                                      </p:tavLst>
                                    </p:anim>
                                    <p:animEffect transition="in" filter="fade">
                                      <p:cBhvr>
                                        <p:cTn id="54" dur="2000"/>
                                        <p:tgtEl>
                                          <p:spTgt spid="16"/>
                                        </p:tgtEl>
                                      </p:cBhvr>
                                    </p:animEffect>
                                  </p:childTnLst>
                                </p:cTn>
                              </p:par>
                              <p:par>
                                <p:cTn id="55" presetID="53" presetClass="entr" presetSubtype="16" fill="hold" nodeType="withEffect">
                                  <p:stCondLst>
                                    <p:cond delay="5000"/>
                                  </p:stCondLst>
                                  <p:childTnLst>
                                    <p:set>
                                      <p:cBhvr>
                                        <p:cTn id="56" dur="1" fill="hold">
                                          <p:stCondLst>
                                            <p:cond delay="0"/>
                                          </p:stCondLst>
                                        </p:cTn>
                                        <p:tgtEl>
                                          <p:spTgt spid="42"/>
                                        </p:tgtEl>
                                        <p:attrNameLst>
                                          <p:attrName>style.visibility</p:attrName>
                                        </p:attrNameLst>
                                      </p:cBhvr>
                                      <p:to>
                                        <p:strVal val="visible"/>
                                      </p:to>
                                    </p:set>
                                    <p:anim calcmode="lin" valueType="num">
                                      <p:cBhvr>
                                        <p:cTn id="57" dur="2000" fill="hold"/>
                                        <p:tgtEl>
                                          <p:spTgt spid="42"/>
                                        </p:tgtEl>
                                        <p:attrNameLst>
                                          <p:attrName>ppt_w</p:attrName>
                                        </p:attrNameLst>
                                      </p:cBhvr>
                                      <p:tavLst>
                                        <p:tav tm="0">
                                          <p:val>
                                            <p:fltVal val="0"/>
                                          </p:val>
                                        </p:tav>
                                        <p:tav tm="100000">
                                          <p:val>
                                            <p:strVal val="#ppt_w"/>
                                          </p:val>
                                        </p:tav>
                                      </p:tavLst>
                                    </p:anim>
                                    <p:anim calcmode="lin" valueType="num">
                                      <p:cBhvr>
                                        <p:cTn id="58" dur="2000" fill="hold"/>
                                        <p:tgtEl>
                                          <p:spTgt spid="42"/>
                                        </p:tgtEl>
                                        <p:attrNameLst>
                                          <p:attrName>ppt_h</p:attrName>
                                        </p:attrNameLst>
                                      </p:cBhvr>
                                      <p:tavLst>
                                        <p:tav tm="0">
                                          <p:val>
                                            <p:fltVal val="0"/>
                                          </p:val>
                                        </p:tav>
                                        <p:tav tm="100000">
                                          <p:val>
                                            <p:strVal val="#ppt_h"/>
                                          </p:val>
                                        </p:tav>
                                      </p:tavLst>
                                    </p:anim>
                                    <p:animEffect transition="in" filter="fade">
                                      <p:cBhvr>
                                        <p:cTn id="59" dur="2000"/>
                                        <p:tgtEl>
                                          <p:spTgt spid="42"/>
                                        </p:tgtEl>
                                      </p:cBhvr>
                                    </p:animEffect>
                                  </p:childTnLst>
                                </p:cTn>
                              </p:par>
                              <p:par>
                                <p:cTn id="60" presetID="53" presetClass="entr" presetSubtype="16" fill="hold" nodeType="withEffect">
                                  <p:stCondLst>
                                    <p:cond delay="5500"/>
                                  </p:stCondLst>
                                  <p:childTnLst>
                                    <p:set>
                                      <p:cBhvr>
                                        <p:cTn id="61" dur="1" fill="hold">
                                          <p:stCondLst>
                                            <p:cond delay="0"/>
                                          </p:stCondLst>
                                        </p:cTn>
                                        <p:tgtEl>
                                          <p:spTgt spid="20"/>
                                        </p:tgtEl>
                                        <p:attrNameLst>
                                          <p:attrName>style.visibility</p:attrName>
                                        </p:attrNameLst>
                                      </p:cBhvr>
                                      <p:to>
                                        <p:strVal val="visible"/>
                                      </p:to>
                                    </p:set>
                                    <p:anim calcmode="lin" valueType="num">
                                      <p:cBhvr>
                                        <p:cTn id="62" dur="2000" fill="hold"/>
                                        <p:tgtEl>
                                          <p:spTgt spid="20"/>
                                        </p:tgtEl>
                                        <p:attrNameLst>
                                          <p:attrName>ppt_w</p:attrName>
                                        </p:attrNameLst>
                                      </p:cBhvr>
                                      <p:tavLst>
                                        <p:tav tm="0">
                                          <p:val>
                                            <p:fltVal val="0"/>
                                          </p:val>
                                        </p:tav>
                                        <p:tav tm="100000">
                                          <p:val>
                                            <p:strVal val="#ppt_w"/>
                                          </p:val>
                                        </p:tav>
                                      </p:tavLst>
                                    </p:anim>
                                    <p:anim calcmode="lin" valueType="num">
                                      <p:cBhvr>
                                        <p:cTn id="63" dur="2000" fill="hold"/>
                                        <p:tgtEl>
                                          <p:spTgt spid="20"/>
                                        </p:tgtEl>
                                        <p:attrNameLst>
                                          <p:attrName>ppt_h</p:attrName>
                                        </p:attrNameLst>
                                      </p:cBhvr>
                                      <p:tavLst>
                                        <p:tav tm="0">
                                          <p:val>
                                            <p:fltVal val="0"/>
                                          </p:val>
                                        </p:tav>
                                        <p:tav tm="100000">
                                          <p:val>
                                            <p:strVal val="#ppt_h"/>
                                          </p:val>
                                        </p:tav>
                                      </p:tavLst>
                                    </p:anim>
                                    <p:animEffect transition="in" filter="fade">
                                      <p:cBhvr>
                                        <p:cTn id="64" dur="2000"/>
                                        <p:tgtEl>
                                          <p:spTgt spid="20"/>
                                        </p:tgtEl>
                                      </p:cBhvr>
                                    </p:animEffect>
                                  </p:childTnLst>
                                </p:cTn>
                              </p:par>
                              <p:par>
                                <p:cTn id="65" presetID="53" presetClass="entr" presetSubtype="16" fill="hold" nodeType="withEffect">
                                  <p:stCondLst>
                                    <p:cond delay="6000"/>
                                  </p:stCondLst>
                                  <p:childTnLst>
                                    <p:set>
                                      <p:cBhvr>
                                        <p:cTn id="66" dur="1" fill="hold">
                                          <p:stCondLst>
                                            <p:cond delay="0"/>
                                          </p:stCondLst>
                                        </p:cTn>
                                        <p:tgtEl>
                                          <p:spTgt spid="41"/>
                                        </p:tgtEl>
                                        <p:attrNameLst>
                                          <p:attrName>style.visibility</p:attrName>
                                        </p:attrNameLst>
                                      </p:cBhvr>
                                      <p:to>
                                        <p:strVal val="visible"/>
                                      </p:to>
                                    </p:set>
                                    <p:anim calcmode="lin" valueType="num">
                                      <p:cBhvr>
                                        <p:cTn id="67" dur="2000" fill="hold"/>
                                        <p:tgtEl>
                                          <p:spTgt spid="41"/>
                                        </p:tgtEl>
                                        <p:attrNameLst>
                                          <p:attrName>ppt_w</p:attrName>
                                        </p:attrNameLst>
                                      </p:cBhvr>
                                      <p:tavLst>
                                        <p:tav tm="0">
                                          <p:val>
                                            <p:fltVal val="0"/>
                                          </p:val>
                                        </p:tav>
                                        <p:tav tm="100000">
                                          <p:val>
                                            <p:strVal val="#ppt_w"/>
                                          </p:val>
                                        </p:tav>
                                      </p:tavLst>
                                    </p:anim>
                                    <p:anim calcmode="lin" valueType="num">
                                      <p:cBhvr>
                                        <p:cTn id="68" dur="2000" fill="hold"/>
                                        <p:tgtEl>
                                          <p:spTgt spid="41"/>
                                        </p:tgtEl>
                                        <p:attrNameLst>
                                          <p:attrName>ppt_h</p:attrName>
                                        </p:attrNameLst>
                                      </p:cBhvr>
                                      <p:tavLst>
                                        <p:tav tm="0">
                                          <p:val>
                                            <p:fltVal val="0"/>
                                          </p:val>
                                        </p:tav>
                                        <p:tav tm="100000">
                                          <p:val>
                                            <p:strVal val="#ppt_h"/>
                                          </p:val>
                                        </p:tav>
                                      </p:tavLst>
                                    </p:anim>
                                    <p:animEffect transition="in" filter="fade">
                                      <p:cBhvr>
                                        <p:cTn id="69" dur="2000"/>
                                        <p:tgtEl>
                                          <p:spTgt spid="41"/>
                                        </p:tgtEl>
                                      </p:cBhvr>
                                    </p:animEffect>
                                  </p:childTnLst>
                                </p:cTn>
                              </p:par>
                              <p:par>
                                <p:cTn id="70" presetID="53" presetClass="entr" presetSubtype="16" fill="hold" nodeType="withEffect">
                                  <p:stCondLst>
                                    <p:cond delay="6500"/>
                                  </p:stCondLst>
                                  <p:childTnLst>
                                    <p:set>
                                      <p:cBhvr>
                                        <p:cTn id="71" dur="1" fill="hold">
                                          <p:stCondLst>
                                            <p:cond delay="0"/>
                                          </p:stCondLst>
                                        </p:cTn>
                                        <p:tgtEl>
                                          <p:spTgt spid="19"/>
                                        </p:tgtEl>
                                        <p:attrNameLst>
                                          <p:attrName>style.visibility</p:attrName>
                                        </p:attrNameLst>
                                      </p:cBhvr>
                                      <p:to>
                                        <p:strVal val="visible"/>
                                      </p:to>
                                    </p:set>
                                    <p:anim calcmode="lin" valueType="num">
                                      <p:cBhvr>
                                        <p:cTn id="72" dur="2000" fill="hold"/>
                                        <p:tgtEl>
                                          <p:spTgt spid="19"/>
                                        </p:tgtEl>
                                        <p:attrNameLst>
                                          <p:attrName>ppt_w</p:attrName>
                                        </p:attrNameLst>
                                      </p:cBhvr>
                                      <p:tavLst>
                                        <p:tav tm="0">
                                          <p:val>
                                            <p:fltVal val="0"/>
                                          </p:val>
                                        </p:tav>
                                        <p:tav tm="100000">
                                          <p:val>
                                            <p:strVal val="#ppt_w"/>
                                          </p:val>
                                        </p:tav>
                                      </p:tavLst>
                                    </p:anim>
                                    <p:anim calcmode="lin" valueType="num">
                                      <p:cBhvr>
                                        <p:cTn id="73" dur="2000" fill="hold"/>
                                        <p:tgtEl>
                                          <p:spTgt spid="19"/>
                                        </p:tgtEl>
                                        <p:attrNameLst>
                                          <p:attrName>ppt_h</p:attrName>
                                        </p:attrNameLst>
                                      </p:cBhvr>
                                      <p:tavLst>
                                        <p:tav tm="0">
                                          <p:val>
                                            <p:fltVal val="0"/>
                                          </p:val>
                                        </p:tav>
                                        <p:tav tm="100000">
                                          <p:val>
                                            <p:strVal val="#ppt_h"/>
                                          </p:val>
                                        </p:tav>
                                      </p:tavLst>
                                    </p:anim>
                                    <p:animEffect transition="in" filter="fade">
                                      <p:cBhvr>
                                        <p:cTn id="74" dur="2000"/>
                                        <p:tgtEl>
                                          <p:spTgt spid="19"/>
                                        </p:tgtEl>
                                      </p:cBhvr>
                                    </p:animEffect>
                                  </p:childTnLst>
                                </p:cTn>
                              </p:par>
                              <p:par>
                                <p:cTn id="75" presetID="53" presetClass="entr" presetSubtype="16" fill="hold" nodeType="withEffect">
                                  <p:stCondLst>
                                    <p:cond delay="7000"/>
                                  </p:stCondLst>
                                  <p:childTnLst>
                                    <p:set>
                                      <p:cBhvr>
                                        <p:cTn id="76" dur="1" fill="hold">
                                          <p:stCondLst>
                                            <p:cond delay="0"/>
                                          </p:stCondLst>
                                        </p:cTn>
                                        <p:tgtEl>
                                          <p:spTgt spid="9"/>
                                        </p:tgtEl>
                                        <p:attrNameLst>
                                          <p:attrName>style.visibility</p:attrName>
                                        </p:attrNameLst>
                                      </p:cBhvr>
                                      <p:to>
                                        <p:strVal val="visible"/>
                                      </p:to>
                                    </p:set>
                                    <p:anim calcmode="lin" valueType="num">
                                      <p:cBhvr>
                                        <p:cTn id="77" dur="2000" fill="hold"/>
                                        <p:tgtEl>
                                          <p:spTgt spid="9"/>
                                        </p:tgtEl>
                                        <p:attrNameLst>
                                          <p:attrName>ppt_w</p:attrName>
                                        </p:attrNameLst>
                                      </p:cBhvr>
                                      <p:tavLst>
                                        <p:tav tm="0">
                                          <p:val>
                                            <p:fltVal val="0"/>
                                          </p:val>
                                        </p:tav>
                                        <p:tav tm="100000">
                                          <p:val>
                                            <p:strVal val="#ppt_w"/>
                                          </p:val>
                                        </p:tav>
                                      </p:tavLst>
                                    </p:anim>
                                    <p:anim calcmode="lin" valueType="num">
                                      <p:cBhvr>
                                        <p:cTn id="78" dur="2000" fill="hold"/>
                                        <p:tgtEl>
                                          <p:spTgt spid="9"/>
                                        </p:tgtEl>
                                        <p:attrNameLst>
                                          <p:attrName>ppt_h</p:attrName>
                                        </p:attrNameLst>
                                      </p:cBhvr>
                                      <p:tavLst>
                                        <p:tav tm="0">
                                          <p:val>
                                            <p:fltVal val="0"/>
                                          </p:val>
                                        </p:tav>
                                        <p:tav tm="100000">
                                          <p:val>
                                            <p:strVal val="#ppt_h"/>
                                          </p:val>
                                        </p:tav>
                                      </p:tavLst>
                                    </p:anim>
                                    <p:animEffect transition="in" filter="fade">
                                      <p:cBhvr>
                                        <p:cTn id="79" dur="2000"/>
                                        <p:tgtEl>
                                          <p:spTgt spid="9"/>
                                        </p:tgtEl>
                                      </p:cBhvr>
                                    </p:animEffect>
                                  </p:childTnLst>
                                </p:cTn>
                              </p:par>
                              <p:par>
                                <p:cTn id="80" presetID="53" presetClass="entr" presetSubtype="16" fill="hold" nodeType="withEffect">
                                  <p:stCondLst>
                                    <p:cond delay="7500"/>
                                  </p:stCondLst>
                                  <p:childTnLst>
                                    <p:set>
                                      <p:cBhvr>
                                        <p:cTn id="81" dur="1" fill="hold">
                                          <p:stCondLst>
                                            <p:cond delay="0"/>
                                          </p:stCondLst>
                                        </p:cTn>
                                        <p:tgtEl>
                                          <p:spTgt spid="5"/>
                                        </p:tgtEl>
                                        <p:attrNameLst>
                                          <p:attrName>style.visibility</p:attrName>
                                        </p:attrNameLst>
                                      </p:cBhvr>
                                      <p:to>
                                        <p:strVal val="visible"/>
                                      </p:to>
                                    </p:set>
                                    <p:anim calcmode="lin" valueType="num">
                                      <p:cBhvr>
                                        <p:cTn id="82" dur="2000" fill="hold"/>
                                        <p:tgtEl>
                                          <p:spTgt spid="5"/>
                                        </p:tgtEl>
                                        <p:attrNameLst>
                                          <p:attrName>ppt_w</p:attrName>
                                        </p:attrNameLst>
                                      </p:cBhvr>
                                      <p:tavLst>
                                        <p:tav tm="0">
                                          <p:val>
                                            <p:fltVal val="0"/>
                                          </p:val>
                                        </p:tav>
                                        <p:tav tm="100000">
                                          <p:val>
                                            <p:strVal val="#ppt_w"/>
                                          </p:val>
                                        </p:tav>
                                      </p:tavLst>
                                    </p:anim>
                                    <p:anim calcmode="lin" valueType="num">
                                      <p:cBhvr>
                                        <p:cTn id="83" dur="2000" fill="hold"/>
                                        <p:tgtEl>
                                          <p:spTgt spid="5"/>
                                        </p:tgtEl>
                                        <p:attrNameLst>
                                          <p:attrName>ppt_h</p:attrName>
                                        </p:attrNameLst>
                                      </p:cBhvr>
                                      <p:tavLst>
                                        <p:tav tm="0">
                                          <p:val>
                                            <p:fltVal val="0"/>
                                          </p:val>
                                        </p:tav>
                                        <p:tav tm="100000">
                                          <p:val>
                                            <p:strVal val="#ppt_h"/>
                                          </p:val>
                                        </p:tav>
                                      </p:tavLst>
                                    </p:anim>
                                    <p:animEffect transition="in" filter="fade">
                                      <p:cBhvr>
                                        <p:cTn id="84" dur="2000"/>
                                        <p:tgtEl>
                                          <p:spTgt spid="5"/>
                                        </p:tgtEl>
                                      </p:cBhvr>
                                    </p:animEffect>
                                  </p:childTnLst>
                                </p:cTn>
                              </p:par>
                              <p:par>
                                <p:cTn id="85" presetID="53" presetClass="entr" presetSubtype="16" fill="hold" nodeType="withEffect">
                                  <p:stCondLst>
                                    <p:cond delay="8000"/>
                                  </p:stCondLst>
                                  <p:childTnLst>
                                    <p:set>
                                      <p:cBhvr>
                                        <p:cTn id="86" dur="1" fill="hold">
                                          <p:stCondLst>
                                            <p:cond delay="0"/>
                                          </p:stCondLst>
                                        </p:cTn>
                                        <p:tgtEl>
                                          <p:spTgt spid="12"/>
                                        </p:tgtEl>
                                        <p:attrNameLst>
                                          <p:attrName>style.visibility</p:attrName>
                                        </p:attrNameLst>
                                      </p:cBhvr>
                                      <p:to>
                                        <p:strVal val="visible"/>
                                      </p:to>
                                    </p:set>
                                    <p:anim calcmode="lin" valueType="num">
                                      <p:cBhvr>
                                        <p:cTn id="87" dur="2000" fill="hold"/>
                                        <p:tgtEl>
                                          <p:spTgt spid="12"/>
                                        </p:tgtEl>
                                        <p:attrNameLst>
                                          <p:attrName>ppt_w</p:attrName>
                                        </p:attrNameLst>
                                      </p:cBhvr>
                                      <p:tavLst>
                                        <p:tav tm="0">
                                          <p:val>
                                            <p:fltVal val="0"/>
                                          </p:val>
                                        </p:tav>
                                        <p:tav tm="100000">
                                          <p:val>
                                            <p:strVal val="#ppt_w"/>
                                          </p:val>
                                        </p:tav>
                                      </p:tavLst>
                                    </p:anim>
                                    <p:anim calcmode="lin" valueType="num">
                                      <p:cBhvr>
                                        <p:cTn id="88" dur="2000" fill="hold"/>
                                        <p:tgtEl>
                                          <p:spTgt spid="12"/>
                                        </p:tgtEl>
                                        <p:attrNameLst>
                                          <p:attrName>ppt_h</p:attrName>
                                        </p:attrNameLst>
                                      </p:cBhvr>
                                      <p:tavLst>
                                        <p:tav tm="0">
                                          <p:val>
                                            <p:fltVal val="0"/>
                                          </p:val>
                                        </p:tav>
                                        <p:tav tm="100000">
                                          <p:val>
                                            <p:strVal val="#ppt_h"/>
                                          </p:val>
                                        </p:tav>
                                      </p:tavLst>
                                    </p:anim>
                                    <p:animEffect transition="in" filter="fade">
                                      <p:cBhvr>
                                        <p:cTn id="89" dur="2000"/>
                                        <p:tgtEl>
                                          <p:spTgt spid="12"/>
                                        </p:tgtEl>
                                      </p:cBhvr>
                                    </p:animEffect>
                                  </p:childTnLst>
                                </p:cTn>
                              </p:par>
                              <p:par>
                                <p:cTn id="90" presetID="53" presetClass="entr" presetSubtype="16" fill="hold" nodeType="withEffect">
                                  <p:stCondLst>
                                    <p:cond delay="8500"/>
                                  </p:stCondLst>
                                  <p:childTnLst>
                                    <p:set>
                                      <p:cBhvr>
                                        <p:cTn id="91" dur="1" fill="hold">
                                          <p:stCondLst>
                                            <p:cond delay="0"/>
                                          </p:stCondLst>
                                        </p:cTn>
                                        <p:tgtEl>
                                          <p:spTgt spid="44"/>
                                        </p:tgtEl>
                                        <p:attrNameLst>
                                          <p:attrName>style.visibility</p:attrName>
                                        </p:attrNameLst>
                                      </p:cBhvr>
                                      <p:to>
                                        <p:strVal val="visible"/>
                                      </p:to>
                                    </p:set>
                                    <p:anim calcmode="lin" valueType="num">
                                      <p:cBhvr>
                                        <p:cTn id="92" dur="2000" fill="hold"/>
                                        <p:tgtEl>
                                          <p:spTgt spid="44"/>
                                        </p:tgtEl>
                                        <p:attrNameLst>
                                          <p:attrName>ppt_w</p:attrName>
                                        </p:attrNameLst>
                                      </p:cBhvr>
                                      <p:tavLst>
                                        <p:tav tm="0">
                                          <p:val>
                                            <p:fltVal val="0"/>
                                          </p:val>
                                        </p:tav>
                                        <p:tav tm="100000">
                                          <p:val>
                                            <p:strVal val="#ppt_w"/>
                                          </p:val>
                                        </p:tav>
                                      </p:tavLst>
                                    </p:anim>
                                    <p:anim calcmode="lin" valueType="num">
                                      <p:cBhvr>
                                        <p:cTn id="93" dur="2000" fill="hold"/>
                                        <p:tgtEl>
                                          <p:spTgt spid="44"/>
                                        </p:tgtEl>
                                        <p:attrNameLst>
                                          <p:attrName>ppt_h</p:attrName>
                                        </p:attrNameLst>
                                      </p:cBhvr>
                                      <p:tavLst>
                                        <p:tav tm="0">
                                          <p:val>
                                            <p:fltVal val="0"/>
                                          </p:val>
                                        </p:tav>
                                        <p:tav tm="100000">
                                          <p:val>
                                            <p:strVal val="#ppt_h"/>
                                          </p:val>
                                        </p:tav>
                                      </p:tavLst>
                                    </p:anim>
                                    <p:animEffect transition="in" filter="fade">
                                      <p:cBhvr>
                                        <p:cTn id="94" dur="2000"/>
                                        <p:tgtEl>
                                          <p:spTgt spid="44"/>
                                        </p:tgtEl>
                                      </p:cBhvr>
                                    </p:animEffect>
                                  </p:childTnLst>
                                </p:cTn>
                              </p:par>
                              <p:par>
                                <p:cTn id="95" presetID="53" presetClass="entr" presetSubtype="16" fill="hold" nodeType="withEffect">
                                  <p:stCondLst>
                                    <p:cond delay="9000"/>
                                  </p:stCondLst>
                                  <p:childTnLst>
                                    <p:set>
                                      <p:cBhvr>
                                        <p:cTn id="96" dur="1" fill="hold">
                                          <p:stCondLst>
                                            <p:cond delay="0"/>
                                          </p:stCondLst>
                                        </p:cTn>
                                        <p:tgtEl>
                                          <p:spTgt spid="11"/>
                                        </p:tgtEl>
                                        <p:attrNameLst>
                                          <p:attrName>style.visibility</p:attrName>
                                        </p:attrNameLst>
                                      </p:cBhvr>
                                      <p:to>
                                        <p:strVal val="visible"/>
                                      </p:to>
                                    </p:set>
                                    <p:anim calcmode="lin" valueType="num">
                                      <p:cBhvr>
                                        <p:cTn id="97" dur="2000" fill="hold"/>
                                        <p:tgtEl>
                                          <p:spTgt spid="11"/>
                                        </p:tgtEl>
                                        <p:attrNameLst>
                                          <p:attrName>ppt_w</p:attrName>
                                        </p:attrNameLst>
                                      </p:cBhvr>
                                      <p:tavLst>
                                        <p:tav tm="0">
                                          <p:val>
                                            <p:fltVal val="0"/>
                                          </p:val>
                                        </p:tav>
                                        <p:tav tm="100000">
                                          <p:val>
                                            <p:strVal val="#ppt_w"/>
                                          </p:val>
                                        </p:tav>
                                      </p:tavLst>
                                    </p:anim>
                                    <p:anim calcmode="lin" valueType="num">
                                      <p:cBhvr>
                                        <p:cTn id="98" dur="2000" fill="hold"/>
                                        <p:tgtEl>
                                          <p:spTgt spid="11"/>
                                        </p:tgtEl>
                                        <p:attrNameLst>
                                          <p:attrName>ppt_h</p:attrName>
                                        </p:attrNameLst>
                                      </p:cBhvr>
                                      <p:tavLst>
                                        <p:tav tm="0">
                                          <p:val>
                                            <p:fltVal val="0"/>
                                          </p:val>
                                        </p:tav>
                                        <p:tav tm="100000">
                                          <p:val>
                                            <p:strVal val="#ppt_h"/>
                                          </p:val>
                                        </p:tav>
                                      </p:tavLst>
                                    </p:anim>
                                    <p:animEffect transition="in" filter="fade">
                                      <p:cBhvr>
                                        <p:cTn id="99" dur="2000"/>
                                        <p:tgtEl>
                                          <p:spTgt spid="11"/>
                                        </p:tgtEl>
                                      </p:cBhvr>
                                    </p:animEffect>
                                  </p:childTnLst>
                                </p:cTn>
                              </p:par>
                              <p:par>
                                <p:cTn id="100" presetID="53" presetClass="entr" presetSubtype="16" fill="hold" nodeType="withEffect">
                                  <p:stCondLst>
                                    <p:cond delay="9500"/>
                                  </p:stCondLst>
                                  <p:childTnLst>
                                    <p:set>
                                      <p:cBhvr>
                                        <p:cTn id="101" dur="1" fill="hold">
                                          <p:stCondLst>
                                            <p:cond delay="0"/>
                                          </p:stCondLst>
                                        </p:cTn>
                                        <p:tgtEl>
                                          <p:spTgt spid="34"/>
                                        </p:tgtEl>
                                        <p:attrNameLst>
                                          <p:attrName>style.visibility</p:attrName>
                                        </p:attrNameLst>
                                      </p:cBhvr>
                                      <p:to>
                                        <p:strVal val="visible"/>
                                      </p:to>
                                    </p:set>
                                    <p:anim calcmode="lin" valueType="num">
                                      <p:cBhvr>
                                        <p:cTn id="102" dur="2000" fill="hold"/>
                                        <p:tgtEl>
                                          <p:spTgt spid="34"/>
                                        </p:tgtEl>
                                        <p:attrNameLst>
                                          <p:attrName>ppt_w</p:attrName>
                                        </p:attrNameLst>
                                      </p:cBhvr>
                                      <p:tavLst>
                                        <p:tav tm="0">
                                          <p:val>
                                            <p:fltVal val="0"/>
                                          </p:val>
                                        </p:tav>
                                        <p:tav tm="100000">
                                          <p:val>
                                            <p:strVal val="#ppt_w"/>
                                          </p:val>
                                        </p:tav>
                                      </p:tavLst>
                                    </p:anim>
                                    <p:anim calcmode="lin" valueType="num">
                                      <p:cBhvr>
                                        <p:cTn id="103" dur="2000" fill="hold"/>
                                        <p:tgtEl>
                                          <p:spTgt spid="34"/>
                                        </p:tgtEl>
                                        <p:attrNameLst>
                                          <p:attrName>ppt_h</p:attrName>
                                        </p:attrNameLst>
                                      </p:cBhvr>
                                      <p:tavLst>
                                        <p:tav tm="0">
                                          <p:val>
                                            <p:fltVal val="0"/>
                                          </p:val>
                                        </p:tav>
                                        <p:tav tm="100000">
                                          <p:val>
                                            <p:strVal val="#ppt_h"/>
                                          </p:val>
                                        </p:tav>
                                      </p:tavLst>
                                    </p:anim>
                                    <p:animEffect transition="in" filter="fade">
                                      <p:cBhvr>
                                        <p:cTn id="104" dur="2000"/>
                                        <p:tgtEl>
                                          <p:spTgt spid="34"/>
                                        </p:tgtEl>
                                      </p:cBhvr>
                                    </p:animEffect>
                                  </p:childTnLst>
                                </p:cTn>
                              </p:par>
                              <p:par>
                                <p:cTn id="105" presetID="53" presetClass="entr" presetSubtype="16" fill="hold" nodeType="withEffect">
                                  <p:stCondLst>
                                    <p:cond delay="10000"/>
                                  </p:stCondLst>
                                  <p:childTnLst>
                                    <p:set>
                                      <p:cBhvr>
                                        <p:cTn id="106" dur="1" fill="hold">
                                          <p:stCondLst>
                                            <p:cond delay="0"/>
                                          </p:stCondLst>
                                        </p:cTn>
                                        <p:tgtEl>
                                          <p:spTgt spid="17"/>
                                        </p:tgtEl>
                                        <p:attrNameLst>
                                          <p:attrName>style.visibility</p:attrName>
                                        </p:attrNameLst>
                                      </p:cBhvr>
                                      <p:to>
                                        <p:strVal val="visible"/>
                                      </p:to>
                                    </p:set>
                                    <p:anim calcmode="lin" valueType="num">
                                      <p:cBhvr>
                                        <p:cTn id="107" dur="2000" fill="hold"/>
                                        <p:tgtEl>
                                          <p:spTgt spid="17"/>
                                        </p:tgtEl>
                                        <p:attrNameLst>
                                          <p:attrName>ppt_w</p:attrName>
                                        </p:attrNameLst>
                                      </p:cBhvr>
                                      <p:tavLst>
                                        <p:tav tm="0">
                                          <p:val>
                                            <p:fltVal val="0"/>
                                          </p:val>
                                        </p:tav>
                                        <p:tav tm="100000">
                                          <p:val>
                                            <p:strVal val="#ppt_w"/>
                                          </p:val>
                                        </p:tav>
                                      </p:tavLst>
                                    </p:anim>
                                    <p:anim calcmode="lin" valueType="num">
                                      <p:cBhvr>
                                        <p:cTn id="108" dur="2000" fill="hold"/>
                                        <p:tgtEl>
                                          <p:spTgt spid="17"/>
                                        </p:tgtEl>
                                        <p:attrNameLst>
                                          <p:attrName>ppt_h</p:attrName>
                                        </p:attrNameLst>
                                      </p:cBhvr>
                                      <p:tavLst>
                                        <p:tav tm="0">
                                          <p:val>
                                            <p:fltVal val="0"/>
                                          </p:val>
                                        </p:tav>
                                        <p:tav tm="100000">
                                          <p:val>
                                            <p:strVal val="#ppt_h"/>
                                          </p:val>
                                        </p:tav>
                                      </p:tavLst>
                                    </p:anim>
                                    <p:animEffect transition="in" filter="fade">
                                      <p:cBhvr>
                                        <p:cTn id="109"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0" repeatCount="3000" fill="hold" display="0">
                  <p:stCondLst>
                    <p:cond delay="indefinite"/>
                  </p:stCondLst>
                </p:cTn>
                <p:tgtEl>
                  <p:spTgt spid="102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417066"/>
            <a:ext cx="4042792" cy="635670"/>
          </a:xfrm>
        </p:spPr>
        <p:txBody>
          <a:bodyPr>
            <a:normAutofit/>
          </a:bodyPr>
          <a:lstStyle/>
          <a:p>
            <a:r>
              <a:rPr lang="es-CO" sz="3200" dirty="0" smtClean="0">
                <a:solidFill>
                  <a:schemeClr val="bg1"/>
                </a:solidFill>
                <a:latin typeface="Papyrus" pitchFamily="66" charset="0"/>
              </a:rPr>
              <a:t>Colores Terciarios</a:t>
            </a:r>
            <a:endParaRPr lang="es-CO" sz="3200" dirty="0">
              <a:solidFill>
                <a:schemeClr val="bg1"/>
              </a:solidFill>
              <a:latin typeface="Papyrus" pitchFamily="66" charset="0"/>
            </a:endParaRPr>
          </a:p>
        </p:txBody>
      </p:sp>
      <p:sp>
        <p:nvSpPr>
          <p:cNvPr id="4" name="3 Marcador de texto"/>
          <p:cNvSpPr>
            <a:spLocks noGrp="1"/>
          </p:cNvSpPr>
          <p:nvPr>
            <p:ph type="body" sz="half" idx="2"/>
          </p:nvPr>
        </p:nvSpPr>
        <p:spPr>
          <a:xfrm>
            <a:off x="1763688" y="1435100"/>
            <a:ext cx="6923112" cy="985788"/>
          </a:xfrm>
        </p:spPr>
        <p:txBody>
          <a:bodyPr>
            <a:normAutofit/>
          </a:bodyPr>
          <a:lstStyle/>
          <a:p>
            <a:r>
              <a:rPr lang="es-CO" sz="2400" dirty="0" smtClean="0">
                <a:solidFill>
                  <a:schemeClr val="bg1"/>
                </a:solidFill>
                <a:latin typeface="Papyrus" pitchFamily="66" charset="0"/>
              </a:rPr>
              <a:t>Son los colores resultantes de la mezcla de un color primario con un secundario</a:t>
            </a:r>
            <a:endParaRPr lang="es-CO" sz="2400" dirty="0">
              <a:solidFill>
                <a:schemeClr val="bg1"/>
              </a:solidFill>
              <a:latin typeface="Papyrus" pitchFamily="66" charset="0"/>
            </a:endParaRPr>
          </a:p>
        </p:txBody>
      </p:sp>
      <p:sp>
        <p:nvSpPr>
          <p:cNvPr id="5" name="29 Marcador de fecha"/>
          <p:cNvSpPr>
            <a:spLocks noGrp="1"/>
          </p:cNvSpPr>
          <p:nvPr>
            <p:ph type="dt" sz="half" idx="10"/>
          </p:nvPr>
        </p:nvSpPr>
        <p:spPr>
          <a:xfrm>
            <a:off x="71500" y="6381329"/>
            <a:ext cx="4716524" cy="288032"/>
          </a:xfrm>
        </p:spPr>
        <p:txBody>
          <a:bodyPr/>
          <a:lstStyle/>
          <a:p>
            <a:fld id="{7BF9A81D-A69B-4736-8AD4-21558C012EAB}" type="datetime2">
              <a:rPr lang="es-CO" sz="2000" b="1" smtClean="0">
                <a:solidFill>
                  <a:srgbClr val="C00000"/>
                </a:solidFill>
                <a:latin typeface="Papyrus" pitchFamily="66" charset="0"/>
              </a:rPr>
              <a:pPr/>
              <a:t>viernes, 02 de septiembre de 2011</a:t>
            </a:fld>
            <a:endParaRPr lang="es-CO" sz="2000" b="1" dirty="0">
              <a:solidFill>
                <a:srgbClr val="C00000"/>
              </a:solidFill>
              <a:latin typeface="Papyrus" pitchFamily="66" charset="0"/>
            </a:endParaRPr>
          </a:p>
        </p:txBody>
      </p:sp>
      <p:cxnSp>
        <p:nvCxnSpPr>
          <p:cNvPr id="6" name="5 Conector recto"/>
          <p:cNvCxnSpPr/>
          <p:nvPr/>
        </p:nvCxnSpPr>
        <p:spPr>
          <a:xfrm>
            <a:off x="0" y="616530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0" y="2996952"/>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7 Conector recto"/>
          <p:cNvCxnSpPr/>
          <p:nvPr/>
        </p:nvCxnSpPr>
        <p:spPr>
          <a:xfrm>
            <a:off x="3131840" y="2996952"/>
            <a:ext cx="0" cy="31683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6156176" y="2996952"/>
            <a:ext cx="0" cy="31683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3 Título"/>
          <p:cNvSpPr txBox="1">
            <a:spLocks/>
          </p:cNvSpPr>
          <p:nvPr/>
        </p:nvSpPr>
        <p:spPr>
          <a:xfrm>
            <a:off x="179512" y="3123560"/>
            <a:ext cx="2274700"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400" b="0" dirty="0" smtClean="0">
                <a:solidFill>
                  <a:srgbClr val="FFFF00"/>
                </a:solidFill>
                <a:latin typeface="Papyrus" pitchFamily="66" charset="0"/>
              </a:rPr>
              <a:t>Amarillo</a:t>
            </a:r>
            <a:endParaRPr lang="es-CO" sz="2400" b="0" dirty="0">
              <a:solidFill>
                <a:srgbClr val="FFFF00"/>
              </a:solidFill>
              <a:latin typeface="Papyrus" pitchFamily="66" charset="0"/>
            </a:endParaRPr>
          </a:p>
        </p:txBody>
      </p:sp>
      <p:sp>
        <p:nvSpPr>
          <p:cNvPr id="11" name="3 Título"/>
          <p:cNvSpPr txBox="1">
            <a:spLocks/>
          </p:cNvSpPr>
          <p:nvPr/>
        </p:nvSpPr>
        <p:spPr>
          <a:xfrm>
            <a:off x="6300192" y="3123560"/>
            <a:ext cx="2699791"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400" b="0" dirty="0" smtClean="0">
                <a:solidFill>
                  <a:srgbClr val="99CC00"/>
                </a:solidFill>
                <a:latin typeface="Papyrus" pitchFamily="66" charset="0"/>
              </a:rPr>
              <a:t>Amarillo Verdoso</a:t>
            </a:r>
            <a:endParaRPr lang="es-CO" sz="2400" b="0" dirty="0">
              <a:solidFill>
                <a:srgbClr val="99CC00"/>
              </a:solidFill>
              <a:latin typeface="Papyrus" pitchFamily="66" charset="0"/>
            </a:endParaRPr>
          </a:p>
        </p:txBody>
      </p:sp>
      <p:sp>
        <p:nvSpPr>
          <p:cNvPr id="12" name="3 Título"/>
          <p:cNvSpPr txBox="1">
            <a:spLocks/>
          </p:cNvSpPr>
          <p:nvPr/>
        </p:nvSpPr>
        <p:spPr>
          <a:xfrm>
            <a:off x="3686144" y="3123312"/>
            <a:ext cx="1771711"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400" b="0" dirty="0" smtClean="0">
                <a:solidFill>
                  <a:srgbClr val="006600"/>
                </a:solidFill>
                <a:latin typeface="Papyrus" pitchFamily="66" charset="0"/>
              </a:rPr>
              <a:t>Verde</a:t>
            </a:r>
            <a:endParaRPr lang="es-CO" sz="2400" b="0" dirty="0">
              <a:solidFill>
                <a:srgbClr val="006600"/>
              </a:solidFill>
              <a:latin typeface="Papyrus" pitchFamily="66" charset="0"/>
            </a:endParaRPr>
          </a:p>
        </p:txBody>
      </p:sp>
      <p:sp>
        <p:nvSpPr>
          <p:cNvPr id="13" name="3 Título"/>
          <p:cNvSpPr txBox="1">
            <a:spLocks/>
          </p:cNvSpPr>
          <p:nvPr/>
        </p:nvSpPr>
        <p:spPr>
          <a:xfrm>
            <a:off x="3470937" y="3759944"/>
            <a:ext cx="2274700"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400" b="0" dirty="0" smtClean="0">
                <a:solidFill>
                  <a:srgbClr val="006600"/>
                </a:solidFill>
                <a:latin typeface="Papyrus" pitchFamily="66" charset="0"/>
              </a:rPr>
              <a:t>Verde</a:t>
            </a:r>
            <a:endParaRPr lang="es-CO" sz="2400" b="0" dirty="0">
              <a:solidFill>
                <a:srgbClr val="006600"/>
              </a:solidFill>
              <a:latin typeface="Papyrus" pitchFamily="66" charset="0"/>
            </a:endParaRPr>
          </a:p>
        </p:txBody>
      </p:sp>
      <p:sp>
        <p:nvSpPr>
          <p:cNvPr id="14" name="3 Título"/>
          <p:cNvSpPr txBox="1">
            <a:spLocks/>
          </p:cNvSpPr>
          <p:nvPr/>
        </p:nvSpPr>
        <p:spPr>
          <a:xfrm>
            <a:off x="6336480" y="3767784"/>
            <a:ext cx="2699791"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400" b="0" dirty="0" smtClean="0">
                <a:solidFill>
                  <a:srgbClr val="0BC78D"/>
                </a:solidFill>
                <a:latin typeface="Papyrus" pitchFamily="66" charset="0"/>
              </a:rPr>
              <a:t>Azul Verdoso</a:t>
            </a:r>
            <a:endParaRPr lang="es-CO" sz="2400" b="0" dirty="0">
              <a:solidFill>
                <a:srgbClr val="0BC78D"/>
              </a:solidFill>
              <a:latin typeface="Papyrus" pitchFamily="66" charset="0"/>
            </a:endParaRPr>
          </a:p>
        </p:txBody>
      </p:sp>
      <p:sp>
        <p:nvSpPr>
          <p:cNvPr id="15" name="3 Título"/>
          <p:cNvSpPr txBox="1">
            <a:spLocks/>
          </p:cNvSpPr>
          <p:nvPr/>
        </p:nvSpPr>
        <p:spPr>
          <a:xfrm>
            <a:off x="467519" y="3759944"/>
            <a:ext cx="1771711"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400" b="0" dirty="0" smtClean="0">
                <a:solidFill>
                  <a:srgbClr val="0000FF"/>
                </a:solidFill>
                <a:latin typeface="Papyrus" pitchFamily="66" charset="0"/>
              </a:rPr>
              <a:t>Azul</a:t>
            </a:r>
            <a:endParaRPr lang="es-CO" sz="2400" b="0" dirty="0">
              <a:solidFill>
                <a:srgbClr val="0000FF"/>
              </a:solidFill>
              <a:latin typeface="Papyrus" pitchFamily="66" charset="0"/>
            </a:endParaRPr>
          </a:p>
        </p:txBody>
      </p:sp>
      <p:sp>
        <p:nvSpPr>
          <p:cNvPr id="16" name="3 Título"/>
          <p:cNvSpPr txBox="1">
            <a:spLocks/>
          </p:cNvSpPr>
          <p:nvPr/>
        </p:nvSpPr>
        <p:spPr>
          <a:xfrm>
            <a:off x="3471162" y="4251768"/>
            <a:ext cx="2274700"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n-US" sz="2400" b="0" dirty="0" smtClean="0">
                <a:solidFill>
                  <a:srgbClr val="7030A0"/>
                </a:solidFill>
                <a:latin typeface="Papyrus" pitchFamily="66" charset="0"/>
              </a:rPr>
              <a:t>Violeta</a:t>
            </a:r>
            <a:endParaRPr lang="es-CO" sz="2400" b="0" dirty="0">
              <a:solidFill>
                <a:srgbClr val="7030A0"/>
              </a:solidFill>
              <a:latin typeface="Papyrus" pitchFamily="66" charset="0"/>
            </a:endParaRPr>
          </a:p>
        </p:txBody>
      </p:sp>
      <p:sp>
        <p:nvSpPr>
          <p:cNvPr id="17" name="3 Título"/>
          <p:cNvSpPr txBox="1">
            <a:spLocks/>
          </p:cNvSpPr>
          <p:nvPr/>
        </p:nvSpPr>
        <p:spPr>
          <a:xfrm>
            <a:off x="6336705" y="4319842"/>
            <a:ext cx="2699791"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400" b="0" dirty="0" smtClean="0">
                <a:solidFill>
                  <a:srgbClr val="6600FF"/>
                </a:solidFill>
                <a:latin typeface="Papyrus" pitchFamily="66" charset="0"/>
              </a:rPr>
              <a:t> Azul Violeta</a:t>
            </a:r>
            <a:endParaRPr lang="es-CO" sz="2400" b="0" dirty="0">
              <a:solidFill>
                <a:srgbClr val="6600FF"/>
              </a:solidFill>
              <a:latin typeface="Papyrus" pitchFamily="66" charset="0"/>
            </a:endParaRPr>
          </a:p>
        </p:txBody>
      </p:sp>
      <p:sp>
        <p:nvSpPr>
          <p:cNvPr id="18" name="3 Título"/>
          <p:cNvSpPr txBox="1">
            <a:spLocks/>
          </p:cNvSpPr>
          <p:nvPr/>
        </p:nvSpPr>
        <p:spPr>
          <a:xfrm>
            <a:off x="431006" y="4319842"/>
            <a:ext cx="1771711"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400" b="0" dirty="0" smtClean="0">
                <a:solidFill>
                  <a:srgbClr val="0000FF"/>
                </a:solidFill>
                <a:latin typeface="Papyrus" pitchFamily="66" charset="0"/>
              </a:rPr>
              <a:t>Azul</a:t>
            </a:r>
            <a:endParaRPr lang="es-CO" sz="2400" b="0" dirty="0">
              <a:solidFill>
                <a:srgbClr val="0000FF"/>
              </a:solidFill>
              <a:latin typeface="Papyrus" pitchFamily="66" charset="0"/>
            </a:endParaRPr>
          </a:p>
        </p:txBody>
      </p:sp>
      <p:sp>
        <p:nvSpPr>
          <p:cNvPr id="19" name="3 Título"/>
          <p:cNvSpPr txBox="1">
            <a:spLocks/>
          </p:cNvSpPr>
          <p:nvPr/>
        </p:nvSpPr>
        <p:spPr>
          <a:xfrm>
            <a:off x="215800" y="4953400"/>
            <a:ext cx="2274700"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n-US" sz="2400" b="0" dirty="0" smtClean="0">
                <a:solidFill>
                  <a:srgbClr val="FF0000"/>
                </a:solidFill>
                <a:latin typeface="Papyrus" pitchFamily="66" charset="0"/>
              </a:rPr>
              <a:t>Rojo</a:t>
            </a:r>
            <a:endParaRPr lang="es-CO" sz="2400" b="0" dirty="0">
              <a:solidFill>
                <a:srgbClr val="FF0000"/>
              </a:solidFill>
              <a:latin typeface="Papyrus" pitchFamily="66" charset="0"/>
            </a:endParaRPr>
          </a:p>
        </p:txBody>
      </p:sp>
      <p:sp>
        <p:nvSpPr>
          <p:cNvPr id="20" name="3 Título"/>
          <p:cNvSpPr txBox="1">
            <a:spLocks/>
          </p:cNvSpPr>
          <p:nvPr/>
        </p:nvSpPr>
        <p:spPr>
          <a:xfrm>
            <a:off x="6336480" y="4953400"/>
            <a:ext cx="2699791"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400" b="0" dirty="0" smtClean="0">
                <a:solidFill>
                  <a:srgbClr val="FF0000"/>
                </a:solidFill>
                <a:latin typeface="Papyrus" pitchFamily="66" charset="0"/>
              </a:rPr>
              <a:t>Rojo </a:t>
            </a:r>
            <a:r>
              <a:rPr lang="es-CO" sz="2400" b="0" dirty="0" err="1" smtClean="0">
                <a:solidFill>
                  <a:srgbClr val="FF0000"/>
                </a:solidFill>
                <a:latin typeface="Papyrus" pitchFamily="66" charset="0"/>
              </a:rPr>
              <a:t>Naraja</a:t>
            </a:r>
            <a:endParaRPr lang="es-CO" sz="2400" b="0" dirty="0">
              <a:solidFill>
                <a:srgbClr val="FF0000"/>
              </a:solidFill>
              <a:latin typeface="Papyrus" pitchFamily="66" charset="0"/>
            </a:endParaRPr>
          </a:p>
        </p:txBody>
      </p:sp>
      <p:sp>
        <p:nvSpPr>
          <p:cNvPr id="21" name="3 Título"/>
          <p:cNvSpPr txBox="1">
            <a:spLocks/>
          </p:cNvSpPr>
          <p:nvPr/>
        </p:nvSpPr>
        <p:spPr>
          <a:xfrm>
            <a:off x="3722432" y="4953400"/>
            <a:ext cx="1771711"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400" b="0" dirty="0" smtClean="0">
                <a:solidFill>
                  <a:srgbClr val="FF3300"/>
                </a:solidFill>
                <a:latin typeface="Papyrus" pitchFamily="66" charset="0"/>
              </a:rPr>
              <a:t>Naranja</a:t>
            </a:r>
            <a:endParaRPr lang="es-CO" sz="2400" b="0" dirty="0">
              <a:solidFill>
                <a:srgbClr val="FF3300"/>
              </a:solidFill>
              <a:latin typeface="Papyrus" pitchFamily="66" charset="0"/>
            </a:endParaRPr>
          </a:p>
        </p:txBody>
      </p:sp>
      <p:sp>
        <p:nvSpPr>
          <p:cNvPr id="22" name="3 Título"/>
          <p:cNvSpPr txBox="1">
            <a:spLocks/>
          </p:cNvSpPr>
          <p:nvPr/>
        </p:nvSpPr>
        <p:spPr>
          <a:xfrm>
            <a:off x="3471162" y="5445224"/>
            <a:ext cx="2274700"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n-US" sz="2400" b="0" dirty="0" smtClean="0">
                <a:solidFill>
                  <a:srgbClr val="FF3300"/>
                </a:solidFill>
                <a:latin typeface="Papyrus" pitchFamily="66" charset="0"/>
              </a:rPr>
              <a:t>Naranja</a:t>
            </a:r>
            <a:endParaRPr lang="es-CO" sz="2400" b="0" dirty="0">
              <a:solidFill>
                <a:srgbClr val="FF3300"/>
              </a:solidFill>
              <a:latin typeface="Papyrus" pitchFamily="66" charset="0"/>
            </a:endParaRPr>
          </a:p>
        </p:txBody>
      </p:sp>
      <p:sp>
        <p:nvSpPr>
          <p:cNvPr id="23" name="3 Título"/>
          <p:cNvSpPr txBox="1">
            <a:spLocks/>
          </p:cNvSpPr>
          <p:nvPr/>
        </p:nvSpPr>
        <p:spPr>
          <a:xfrm>
            <a:off x="6300192" y="5601472"/>
            <a:ext cx="2699791"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200" b="0" dirty="0" smtClean="0">
                <a:solidFill>
                  <a:srgbClr val="FF6600"/>
                </a:solidFill>
                <a:latin typeface="Papyrus" pitchFamily="66" charset="0"/>
              </a:rPr>
              <a:t>Amarillo Naranja</a:t>
            </a:r>
            <a:endParaRPr lang="es-CO" sz="2200" b="0" dirty="0">
              <a:solidFill>
                <a:srgbClr val="FF6600"/>
              </a:solidFill>
              <a:latin typeface="Papyrus" pitchFamily="66" charset="0"/>
            </a:endParaRPr>
          </a:p>
        </p:txBody>
      </p:sp>
      <p:sp>
        <p:nvSpPr>
          <p:cNvPr id="24" name="3 Título"/>
          <p:cNvSpPr txBox="1">
            <a:spLocks/>
          </p:cNvSpPr>
          <p:nvPr/>
        </p:nvSpPr>
        <p:spPr>
          <a:xfrm>
            <a:off x="464003" y="5445224"/>
            <a:ext cx="1771711"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400" b="0" dirty="0" smtClean="0">
                <a:solidFill>
                  <a:srgbClr val="FFFF00"/>
                </a:solidFill>
                <a:latin typeface="Papyrus" pitchFamily="66" charset="0"/>
              </a:rPr>
              <a:t>Amarillo</a:t>
            </a:r>
            <a:endParaRPr lang="es-CO" sz="2400" b="0" dirty="0">
              <a:solidFill>
                <a:srgbClr val="FFFF00"/>
              </a:solidFill>
              <a:latin typeface="Papyrus" pitchFamily="66" charset="0"/>
            </a:endParaRPr>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9 Marcador de fecha"/>
          <p:cNvSpPr>
            <a:spLocks noGrp="1"/>
          </p:cNvSpPr>
          <p:nvPr>
            <p:ph type="dt" sz="half" idx="10"/>
          </p:nvPr>
        </p:nvSpPr>
        <p:spPr>
          <a:xfrm>
            <a:off x="71500" y="6381328"/>
            <a:ext cx="4788532" cy="360040"/>
          </a:xfrm>
        </p:spPr>
        <p:txBody>
          <a:bodyPr/>
          <a:lstStyle/>
          <a:p>
            <a:fld id="{7BF9A81D-A69B-4736-8AD4-21558C012EAB}" type="datetime2">
              <a:rPr lang="es-CO" sz="2000" b="1" smtClean="0">
                <a:solidFill>
                  <a:srgbClr val="C00000"/>
                </a:solidFill>
                <a:latin typeface="Papyrus" pitchFamily="66" charset="0"/>
              </a:rPr>
              <a:pPr/>
              <a:t>viernes, 02 de septiembre de 2011</a:t>
            </a:fld>
            <a:endParaRPr lang="es-CO" sz="2000" b="1" dirty="0">
              <a:solidFill>
                <a:srgbClr val="C00000"/>
              </a:solidFill>
              <a:latin typeface="Papyrus" pitchFamily="66" charset="0"/>
            </a:endParaRPr>
          </a:p>
        </p:txBody>
      </p:sp>
      <p:cxnSp>
        <p:nvCxnSpPr>
          <p:cNvPr id="6" name="5 Conector recto"/>
          <p:cNvCxnSpPr/>
          <p:nvPr/>
        </p:nvCxnSpPr>
        <p:spPr>
          <a:xfrm>
            <a:off x="0" y="616530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8 Imagen"/>
          <p:cNvPicPr>
            <a:picLocks noChangeAspect="1"/>
          </p:cNvPicPr>
          <p:nvPr/>
        </p:nvPicPr>
        <p:blipFill rotWithShape="1">
          <a:blip r:embed="rId2" cstate="print">
            <a:extLst>
              <a:ext uri="{28A0092B-C50C-407E-A947-70E740481C1C}">
                <a14:useLocalDpi xmlns:a14="http://schemas.microsoft.com/office/drawing/2010/main" val="0"/>
              </a:ext>
            </a:extLst>
          </a:blip>
          <a:srcRect l="7273"/>
          <a:stretch/>
        </p:blipFill>
        <p:spPr>
          <a:xfrm>
            <a:off x="0" y="-26526"/>
            <a:ext cx="9180512" cy="6187871"/>
          </a:xfrm>
          <a:prstGeom prst="rect">
            <a:avLst/>
          </a:prstGeom>
        </p:spPr>
      </p:pic>
    </p:spTree>
    <p:extLst>
      <p:ext uri="{BB962C8B-B14F-4D97-AF65-F5344CB8AC3E}">
        <p14:creationId xmlns:p14="http://schemas.microsoft.com/office/powerpoint/2010/main" val="42930642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4762872" cy="707678"/>
          </a:xfrm>
        </p:spPr>
        <p:txBody>
          <a:bodyPr>
            <a:normAutofit/>
          </a:bodyPr>
          <a:lstStyle/>
          <a:p>
            <a:r>
              <a:rPr lang="es-CO" sz="3200" dirty="0" smtClean="0">
                <a:solidFill>
                  <a:schemeClr val="bg1"/>
                </a:solidFill>
                <a:latin typeface="Papyrus" pitchFamily="66" charset="0"/>
              </a:rPr>
              <a:t>Colores Cuaternarios</a:t>
            </a:r>
            <a:endParaRPr lang="es-CO" sz="3200" dirty="0">
              <a:solidFill>
                <a:schemeClr val="bg1"/>
              </a:solidFill>
              <a:latin typeface="Papyrus" pitchFamily="66" charset="0"/>
            </a:endParaRPr>
          </a:p>
        </p:txBody>
      </p:sp>
      <p:sp>
        <p:nvSpPr>
          <p:cNvPr id="4" name="3 Marcador de texto"/>
          <p:cNvSpPr>
            <a:spLocks noGrp="1"/>
          </p:cNvSpPr>
          <p:nvPr>
            <p:ph type="body" sz="half" idx="2"/>
          </p:nvPr>
        </p:nvSpPr>
        <p:spPr>
          <a:xfrm>
            <a:off x="1403648" y="1412776"/>
            <a:ext cx="7488832" cy="1008112"/>
          </a:xfrm>
        </p:spPr>
        <p:txBody>
          <a:bodyPr>
            <a:normAutofit/>
          </a:bodyPr>
          <a:lstStyle/>
          <a:p>
            <a:r>
              <a:rPr lang="es-CO" sz="2400" dirty="0" smtClean="0">
                <a:solidFill>
                  <a:schemeClr val="bg1"/>
                </a:solidFill>
                <a:latin typeface="Papyrus" pitchFamily="66" charset="0"/>
              </a:rPr>
              <a:t>Mezcla de un color secundario con un color terciario o la mezcla de dos colores secundarios entre si.</a:t>
            </a:r>
            <a:endParaRPr lang="es-CO" sz="2400" dirty="0">
              <a:solidFill>
                <a:schemeClr val="bg1"/>
              </a:solidFill>
              <a:latin typeface="Papyrus" pitchFamily="66" charset="0"/>
            </a:endParaRPr>
          </a:p>
        </p:txBody>
      </p:sp>
      <p:sp>
        <p:nvSpPr>
          <p:cNvPr id="5" name="29 Marcador de fecha"/>
          <p:cNvSpPr>
            <a:spLocks noGrp="1"/>
          </p:cNvSpPr>
          <p:nvPr>
            <p:ph type="dt" sz="half" idx="10"/>
          </p:nvPr>
        </p:nvSpPr>
        <p:spPr>
          <a:xfrm>
            <a:off x="71500" y="6381328"/>
            <a:ext cx="5652628" cy="360040"/>
          </a:xfrm>
        </p:spPr>
        <p:txBody>
          <a:bodyPr/>
          <a:lstStyle/>
          <a:p>
            <a:fld id="{7BF9A81D-A69B-4736-8AD4-21558C012EAB}" type="datetime2">
              <a:rPr lang="es-CO" sz="2000" b="1" smtClean="0">
                <a:solidFill>
                  <a:srgbClr val="C00000"/>
                </a:solidFill>
                <a:latin typeface="Papyrus" pitchFamily="66" charset="0"/>
              </a:rPr>
              <a:pPr/>
              <a:t>viernes, 02 de septiembre de 2011</a:t>
            </a:fld>
            <a:endParaRPr lang="es-CO" sz="2000" b="1" dirty="0">
              <a:solidFill>
                <a:srgbClr val="C00000"/>
              </a:solidFill>
              <a:latin typeface="Papyrus" pitchFamily="66" charset="0"/>
            </a:endParaRPr>
          </a:p>
        </p:txBody>
      </p:sp>
      <p:cxnSp>
        <p:nvCxnSpPr>
          <p:cNvPr id="6" name="5 Conector recto"/>
          <p:cNvCxnSpPr/>
          <p:nvPr/>
        </p:nvCxnSpPr>
        <p:spPr>
          <a:xfrm>
            <a:off x="0" y="616530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0" y="616530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7 Conector recto"/>
          <p:cNvCxnSpPr/>
          <p:nvPr/>
        </p:nvCxnSpPr>
        <p:spPr>
          <a:xfrm>
            <a:off x="0" y="2996952"/>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3131840" y="2996952"/>
            <a:ext cx="0" cy="31683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a:off x="6156176" y="2996952"/>
            <a:ext cx="0" cy="31683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3 Título"/>
          <p:cNvSpPr txBox="1">
            <a:spLocks/>
          </p:cNvSpPr>
          <p:nvPr/>
        </p:nvSpPr>
        <p:spPr>
          <a:xfrm>
            <a:off x="104294" y="3331028"/>
            <a:ext cx="2772024"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400" b="0" dirty="0" smtClean="0">
                <a:solidFill>
                  <a:srgbClr val="00B050"/>
                </a:solidFill>
                <a:latin typeface="Papyrus" pitchFamily="66" charset="0"/>
              </a:rPr>
              <a:t>Verde</a:t>
            </a:r>
            <a:r>
              <a:rPr lang="es-CO" sz="2400" b="0" dirty="0" smtClean="0">
                <a:solidFill>
                  <a:schemeClr val="accent3"/>
                </a:solidFill>
                <a:latin typeface="Papyrus" pitchFamily="66" charset="0"/>
              </a:rPr>
              <a:t> </a:t>
            </a:r>
            <a:r>
              <a:rPr lang="es-CO" sz="2400" b="0" dirty="0" smtClean="0">
                <a:solidFill>
                  <a:srgbClr val="0FC33E"/>
                </a:solidFill>
                <a:latin typeface="Papyrus" pitchFamily="66" charset="0"/>
              </a:rPr>
              <a:t>Secundario</a:t>
            </a:r>
            <a:endParaRPr lang="es-CO" sz="2400" b="0" dirty="0">
              <a:solidFill>
                <a:srgbClr val="0FC33E"/>
              </a:solidFill>
              <a:latin typeface="Papyrus" pitchFamily="66" charset="0"/>
            </a:endParaRPr>
          </a:p>
        </p:txBody>
      </p:sp>
      <p:sp>
        <p:nvSpPr>
          <p:cNvPr id="12" name="3 Título"/>
          <p:cNvSpPr txBox="1">
            <a:spLocks/>
          </p:cNvSpPr>
          <p:nvPr/>
        </p:nvSpPr>
        <p:spPr>
          <a:xfrm>
            <a:off x="6263679" y="3331028"/>
            <a:ext cx="2699791"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b="0" dirty="0" smtClean="0">
                <a:solidFill>
                  <a:schemeClr val="accent3">
                    <a:lumMod val="50000"/>
                  </a:schemeClr>
                </a:solidFill>
                <a:latin typeface="Papyrus" pitchFamily="66" charset="0"/>
              </a:rPr>
              <a:t>Verde</a:t>
            </a:r>
            <a:r>
              <a:rPr lang="es-CO" b="0" dirty="0" smtClean="0">
                <a:solidFill>
                  <a:schemeClr val="accent3">
                    <a:lumMod val="50000"/>
                  </a:schemeClr>
                </a:solidFill>
                <a:latin typeface="Papyrus" pitchFamily="66" charset="0"/>
              </a:rPr>
              <a:t> Neutro</a:t>
            </a:r>
            <a:endParaRPr lang="es-CO" b="0" dirty="0">
              <a:solidFill>
                <a:schemeClr val="accent3">
                  <a:lumMod val="50000"/>
                </a:schemeClr>
              </a:solidFill>
              <a:latin typeface="Papyrus" pitchFamily="66" charset="0"/>
            </a:endParaRPr>
          </a:p>
        </p:txBody>
      </p:sp>
      <p:sp>
        <p:nvSpPr>
          <p:cNvPr id="13" name="3 Título"/>
          <p:cNvSpPr txBox="1">
            <a:spLocks/>
          </p:cNvSpPr>
          <p:nvPr/>
        </p:nvSpPr>
        <p:spPr>
          <a:xfrm>
            <a:off x="3204073" y="3239101"/>
            <a:ext cx="2952104" cy="675678"/>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400" b="0" dirty="0" smtClean="0">
                <a:solidFill>
                  <a:srgbClr val="FF9900"/>
                </a:solidFill>
                <a:latin typeface="Papyrus" pitchFamily="66" charset="0"/>
              </a:rPr>
              <a:t>Amarillo Terciario</a:t>
            </a:r>
            <a:endParaRPr lang="es-CO" sz="2400" b="0" dirty="0">
              <a:solidFill>
                <a:srgbClr val="FF9900"/>
              </a:solidFill>
              <a:latin typeface="Papyrus" pitchFamily="66" charset="0"/>
            </a:endParaRPr>
          </a:p>
        </p:txBody>
      </p:sp>
      <p:sp>
        <p:nvSpPr>
          <p:cNvPr id="14" name="3 Título"/>
          <p:cNvSpPr txBox="1">
            <a:spLocks/>
          </p:cNvSpPr>
          <p:nvPr/>
        </p:nvSpPr>
        <p:spPr>
          <a:xfrm>
            <a:off x="0" y="4101478"/>
            <a:ext cx="3204072" cy="631713"/>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n-US" sz="2400" b="0" dirty="0" err="1" smtClean="0">
                <a:solidFill>
                  <a:srgbClr val="FF9900"/>
                </a:solidFill>
                <a:latin typeface="Papyrus" pitchFamily="66" charset="0"/>
              </a:rPr>
              <a:t>Naranja</a:t>
            </a:r>
            <a:r>
              <a:rPr lang="en-US" sz="2400" b="0" dirty="0" smtClean="0">
                <a:solidFill>
                  <a:srgbClr val="FF9900"/>
                </a:solidFill>
                <a:latin typeface="Papyrus" pitchFamily="66" charset="0"/>
              </a:rPr>
              <a:t> </a:t>
            </a:r>
            <a:r>
              <a:rPr lang="en-US" sz="2400" b="0" dirty="0" err="1" smtClean="0">
                <a:solidFill>
                  <a:srgbClr val="FF9900"/>
                </a:solidFill>
                <a:latin typeface="Papyrus" pitchFamily="66" charset="0"/>
              </a:rPr>
              <a:t>S</a:t>
            </a:r>
            <a:r>
              <a:rPr lang="en-US" sz="2400" b="0" dirty="0" err="1" smtClean="0">
                <a:solidFill>
                  <a:srgbClr val="FF9900"/>
                </a:solidFill>
                <a:latin typeface="Papyrus" pitchFamily="66" charset="0"/>
              </a:rPr>
              <a:t>ecundario</a:t>
            </a:r>
            <a:endParaRPr lang="es-CO" sz="2400" b="0" dirty="0">
              <a:solidFill>
                <a:srgbClr val="FF9900"/>
              </a:solidFill>
              <a:latin typeface="Papyrus" pitchFamily="66" charset="0"/>
            </a:endParaRPr>
          </a:p>
        </p:txBody>
      </p:sp>
      <p:sp>
        <p:nvSpPr>
          <p:cNvPr id="15" name="3 Título"/>
          <p:cNvSpPr txBox="1">
            <a:spLocks/>
          </p:cNvSpPr>
          <p:nvPr/>
        </p:nvSpPr>
        <p:spPr>
          <a:xfrm>
            <a:off x="6299966" y="4335216"/>
            <a:ext cx="2699791"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400" b="0" dirty="0" smtClean="0">
                <a:solidFill>
                  <a:schemeClr val="accent6">
                    <a:lumMod val="50000"/>
                  </a:schemeClr>
                </a:solidFill>
                <a:latin typeface="Papyrus" pitchFamily="66" charset="0"/>
              </a:rPr>
              <a:t>Naranja Neutro</a:t>
            </a:r>
            <a:endParaRPr lang="es-CO" sz="2400" b="0" dirty="0">
              <a:solidFill>
                <a:schemeClr val="accent6">
                  <a:lumMod val="50000"/>
                </a:schemeClr>
              </a:solidFill>
              <a:latin typeface="Papyrus" pitchFamily="66" charset="0"/>
            </a:endParaRPr>
          </a:p>
        </p:txBody>
      </p:sp>
      <p:sp>
        <p:nvSpPr>
          <p:cNvPr id="16" name="3 Título"/>
          <p:cNvSpPr txBox="1">
            <a:spLocks/>
          </p:cNvSpPr>
          <p:nvPr/>
        </p:nvSpPr>
        <p:spPr>
          <a:xfrm>
            <a:off x="3447853" y="4335216"/>
            <a:ext cx="2448272"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400" b="0" dirty="0" smtClean="0">
                <a:solidFill>
                  <a:srgbClr val="0BC78D"/>
                </a:solidFill>
                <a:latin typeface="Papyrus" pitchFamily="66" charset="0"/>
              </a:rPr>
              <a:t>Azul Terciario </a:t>
            </a:r>
            <a:endParaRPr lang="es-CO" sz="2400" b="0" dirty="0">
              <a:solidFill>
                <a:srgbClr val="0BC78D"/>
              </a:solidFill>
              <a:latin typeface="Papyrus" pitchFamily="66" charset="0"/>
            </a:endParaRPr>
          </a:p>
        </p:txBody>
      </p:sp>
      <p:sp>
        <p:nvSpPr>
          <p:cNvPr id="17" name="3 Título"/>
          <p:cNvSpPr txBox="1">
            <a:spLocks/>
          </p:cNvSpPr>
          <p:nvPr/>
        </p:nvSpPr>
        <p:spPr>
          <a:xfrm>
            <a:off x="104294" y="5241880"/>
            <a:ext cx="2922010"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n-US" sz="2400" b="0" dirty="0" err="1" smtClean="0">
                <a:solidFill>
                  <a:srgbClr val="7030A0"/>
                </a:solidFill>
                <a:latin typeface="Papyrus" pitchFamily="66" charset="0"/>
              </a:rPr>
              <a:t>Violeta</a:t>
            </a:r>
            <a:r>
              <a:rPr lang="en-US" sz="2400" b="0" dirty="0" smtClean="0">
                <a:solidFill>
                  <a:srgbClr val="7030A0"/>
                </a:solidFill>
                <a:latin typeface="Papyrus" pitchFamily="66" charset="0"/>
              </a:rPr>
              <a:t> </a:t>
            </a:r>
            <a:r>
              <a:rPr lang="en-US" sz="2400" b="0" dirty="0" err="1" smtClean="0">
                <a:solidFill>
                  <a:srgbClr val="7030A0"/>
                </a:solidFill>
                <a:latin typeface="Papyrus" pitchFamily="66" charset="0"/>
              </a:rPr>
              <a:t>Secundario</a:t>
            </a:r>
            <a:endParaRPr lang="es-CO" sz="2400" b="0" dirty="0">
              <a:solidFill>
                <a:srgbClr val="7030A0"/>
              </a:solidFill>
              <a:latin typeface="Papyrus" pitchFamily="66" charset="0"/>
            </a:endParaRPr>
          </a:p>
        </p:txBody>
      </p:sp>
      <p:sp>
        <p:nvSpPr>
          <p:cNvPr id="18" name="3 Título"/>
          <p:cNvSpPr txBox="1">
            <a:spLocks/>
          </p:cNvSpPr>
          <p:nvPr/>
        </p:nvSpPr>
        <p:spPr>
          <a:xfrm>
            <a:off x="6302176" y="5241880"/>
            <a:ext cx="2699791"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400" b="0" dirty="0" smtClean="0">
                <a:solidFill>
                  <a:schemeClr val="accent4">
                    <a:lumMod val="50000"/>
                  </a:schemeClr>
                </a:solidFill>
                <a:latin typeface="Papyrus" pitchFamily="66" charset="0"/>
              </a:rPr>
              <a:t>Violeta Neutro</a:t>
            </a:r>
            <a:endParaRPr lang="es-CO" sz="2400" b="0" dirty="0">
              <a:solidFill>
                <a:schemeClr val="accent4">
                  <a:lumMod val="50000"/>
                </a:schemeClr>
              </a:solidFill>
              <a:latin typeface="Papyrus" pitchFamily="66" charset="0"/>
            </a:endParaRPr>
          </a:p>
        </p:txBody>
      </p:sp>
      <p:sp>
        <p:nvSpPr>
          <p:cNvPr id="19" name="3 Título"/>
          <p:cNvSpPr txBox="1">
            <a:spLocks/>
          </p:cNvSpPr>
          <p:nvPr/>
        </p:nvSpPr>
        <p:spPr>
          <a:xfrm>
            <a:off x="3347977" y="5241880"/>
            <a:ext cx="2664296"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400" b="0" dirty="0" smtClean="0">
                <a:solidFill>
                  <a:schemeClr val="accent2">
                    <a:lumMod val="50000"/>
                  </a:schemeClr>
                </a:solidFill>
                <a:latin typeface="Papyrus" pitchFamily="66" charset="0"/>
              </a:rPr>
              <a:t>Rojo Terciario</a:t>
            </a:r>
            <a:r>
              <a:rPr lang="es-CO" sz="2400" b="0" dirty="0" smtClean="0">
                <a:solidFill>
                  <a:schemeClr val="accent2">
                    <a:lumMod val="50000"/>
                  </a:schemeClr>
                </a:solidFill>
                <a:latin typeface="Papyrus" pitchFamily="66" charset="0"/>
              </a:rPr>
              <a:t> </a:t>
            </a:r>
            <a:endParaRPr lang="es-CO" sz="2400" b="0" dirty="0">
              <a:solidFill>
                <a:schemeClr val="accent2">
                  <a:lumMod val="50000"/>
                </a:schemeClr>
              </a:solidFill>
              <a:latin typeface="Papyrus" pitchFamily="66" charset="0"/>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9 Marcador de fecha"/>
          <p:cNvSpPr>
            <a:spLocks noGrp="1"/>
          </p:cNvSpPr>
          <p:nvPr>
            <p:ph type="dt" sz="half" idx="10"/>
          </p:nvPr>
        </p:nvSpPr>
        <p:spPr>
          <a:xfrm>
            <a:off x="71500" y="6381328"/>
            <a:ext cx="5148572" cy="360040"/>
          </a:xfrm>
        </p:spPr>
        <p:txBody>
          <a:bodyPr/>
          <a:lstStyle/>
          <a:p>
            <a:fld id="{7BF9A81D-A69B-4736-8AD4-21558C012EAB}" type="datetime2">
              <a:rPr lang="es-CO" sz="2000" b="1" smtClean="0">
                <a:solidFill>
                  <a:srgbClr val="C00000"/>
                </a:solidFill>
                <a:latin typeface="Papyrus" pitchFamily="66" charset="0"/>
              </a:rPr>
              <a:pPr/>
              <a:t>viernes, 02 de septiembre de 2011</a:t>
            </a:fld>
            <a:endParaRPr lang="es-CO" sz="2000" b="1" dirty="0">
              <a:solidFill>
                <a:srgbClr val="C00000"/>
              </a:solidFill>
              <a:latin typeface="Papyrus" pitchFamily="66" charset="0"/>
            </a:endParaRPr>
          </a:p>
        </p:txBody>
      </p:sp>
      <p:cxnSp>
        <p:nvCxnSpPr>
          <p:cNvPr id="6" name="5 Conector recto"/>
          <p:cNvCxnSpPr/>
          <p:nvPr/>
        </p:nvCxnSpPr>
        <p:spPr>
          <a:xfrm>
            <a:off x="0" y="616530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8 Imagen"/>
          <p:cNvPicPr>
            <a:picLocks noChangeAspect="1"/>
          </p:cNvPicPr>
          <p:nvPr/>
        </p:nvPicPr>
        <p:blipFill rotWithShape="1">
          <a:blip r:embed="rId2">
            <a:extLst>
              <a:ext uri="{28A0092B-C50C-407E-A947-70E740481C1C}">
                <a14:useLocalDpi xmlns:a14="http://schemas.microsoft.com/office/drawing/2010/main" val="0"/>
              </a:ext>
            </a:extLst>
          </a:blip>
          <a:srcRect r="3433"/>
          <a:stretch/>
        </p:blipFill>
        <p:spPr>
          <a:xfrm>
            <a:off x="15641" y="14514"/>
            <a:ext cx="9128359" cy="61576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970784" cy="563662"/>
          </a:xfrm>
        </p:spPr>
        <p:txBody>
          <a:bodyPr>
            <a:normAutofit fontScale="90000"/>
          </a:bodyPr>
          <a:lstStyle/>
          <a:p>
            <a:r>
              <a:rPr lang="es-CO" sz="3200" dirty="0" smtClean="0">
                <a:solidFill>
                  <a:schemeClr val="bg1"/>
                </a:solidFill>
                <a:latin typeface="Papyrus" pitchFamily="66" charset="0"/>
              </a:rPr>
              <a:t>Colores Análogos</a:t>
            </a:r>
            <a:endParaRPr lang="es-CO" sz="3200" dirty="0">
              <a:solidFill>
                <a:schemeClr val="bg1"/>
              </a:solidFill>
              <a:latin typeface="Papyrus" pitchFamily="66" charset="0"/>
            </a:endParaRPr>
          </a:p>
        </p:txBody>
      </p:sp>
      <p:sp>
        <p:nvSpPr>
          <p:cNvPr id="4" name="3 Marcador de texto"/>
          <p:cNvSpPr>
            <a:spLocks noGrp="1"/>
          </p:cNvSpPr>
          <p:nvPr>
            <p:ph type="body" sz="half" idx="2"/>
          </p:nvPr>
        </p:nvSpPr>
        <p:spPr>
          <a:xfrm>
            <a:off x="1331640" y="1196752"/>
            <a:ext cx="7499176" cy="913779"/>
          </a:xfrm>
        </p:spPr>
        <p:txBody>
          <a:bodyPr>
            <a:normAutofit/>
          </a:bodyPr>
          <a:lstStyle/>
          <a:p>
            <a:pPr algn="just"/>
            <a:r>
              <a:rPr lang="es-CO" sz="2400" dirty="0" smtClean="0">
                <a:solidFill>
                  <a:schemeClr val="bg1"/>
                </a:solidFill>
                <a:latin typeface="Papyrus" pitchFamily="66" charset="0"/>
              </a:rPr>
              <a:t>En el circulo cromático combinación de colores en intervalos de 2 en 2 por ejemplo rojo y amarillo.</a:t>
            </a:r>
            <a:endParaRPr lang="es-CO" sz="2400" dirty="0">
              <a:solidFill>
                <a:schemeClr val="bg1"/>
              </a:solidFill>
              <a:latin typeface="Papyrus" pitchFamily="66" charset="0"/>
            </a:endParaRPr>
          </a:p>
        </p:txBody>
      </p:sp>
      <p:sp>
        <p:nvSpPr>
          <p:cNvPr id="5" name="29 Marcador de fecha"/>
          <p:cNvSpPr>
            <a:spLocks noGrp="1"/>
          </p:cNvSpPr>
          <p:nvPr>
            <p:ph type="dt" sz="half" idx="10"/>
          </p:nvPr>
        </p:nvSpPr>
        <p:spPr>
          <a:xfrm>
            <a:off x="71500" y="6381329"/>
            <a:ext cx="4788532" cy="288032"/>
          </a:xfrm>
        </p:spPr>
        <p:txBody>
          <a:bodyPr/>
          <a:lstStyle/>
          <a:p>
            <a:fld id="{7BF9A81D-A69B-4736-8AD4-21558C012EAB}" type="datetime2">
              <a:rPr lang="es-CO" sz="2000" b="1" smtClean="0">
                <a:solidFill>
                  <a:srgbClr val="C00000"/>
                </a:solidFill>
                <a:latin typeface="Papyrus" pitchFamily="66" charset="0"/>
              </a:rPr>
              <a:pPr/>
              <a:t>viernes, 02 de septiembre de 2011</a:t>
            </a:fld>
            <a:endParaRPr lang="es-CO" sz="2000" b="1" dirty="0">
              <a:solidFill>
                <a:srgbClr val="C00000"/>
              </a:solidFill>
              <a:latin typeface="Papyrus" pitchFamily="66" charset="0"/>
            </a:endParaRPr>
          </a:p>
        </p:txBody>
      </p:sp>
      <p:cxnSp>
        <p:nvCxnSpPr>
          <p:cNvPr id="6" name="5 Conector recto"/>
          <p:cNvCxnSpPr/>
          <p:nvPr/>
        </p:nvCxnSpPr>
        <p:spPr>
          <a:xfrm>
            <a:off x="0" y="616530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0" y="2996952"/>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7 Conector recto"/>
          <p:cNvCxnSpPr/>
          <p:nvPr/>
        </p:nvCxnSpPr>
        <p:spPr>
          <a:xfrm>
            <a:off x="2195736" y="2996952"/>
            <a:ext cx="0" cy="31683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5004048" y="2996952"/>
            <a:ext cx="0" cy="31683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3 Título"/>
          <p:cNvSpPr txBox="1">
            <a:spLocks/>
          </p:cNvSpPr>
          <p:nvPr/>
        </p:nvSpPr>
        <p:spPr>
          <a:xfrm>
            <a:off x="-396552" y="3829126"/>
            <a:ext cx="3131839"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400" b="0" dirty="0" smtClean="0">
                <a:solidFill>
                  <a:srgbClr val="FFFF00"/>
                </a:solidFill>
                <a:latin typeface="Papyrus" pitchFamily="66" charset="0"/>
              </a:rPr>
              <a:t>Amarillo</a:t>
            </a:r>
            <a:endParaRPr lang="es-CO" sz="2400" b="0" dirty="0">
              <a:solidFill>
                <a:srgbClr val="FFFF00"/>
              </a:solidFill>
              <a:latin typeface="Papyrus" pitchFamily="66" charset="0"/>
            </a:endParaRPr>
          </a:p>
        </p:txBody>
      </p:sp>
      <p:sp>
        <p:nvSpPr>
          <p:cNvPr id="11" name="3 Título"/>
          <p:cNvSpPr txBox="1">
            <a:spLocks/>
          </p:cNvSpPr>
          <p:nvPr/>
        </p:nvSpPr>
        <p:spPr>
          <a:xfrm>
            <a:off x="5220072" y="3829126"/>
            <a:ext cx="3816424"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b="0" dirty="0" smtClean="0">
                <a:solidFill>
                  <a:srgbClr val="FFCC00"/>
                </a:solidFill>
                <a:latin typeface="Papyrus" pitchFamily="66" charset="0"/>
              </a:rPr>
              <a:t>Amarillo con inclinación Naranja</a:t>
            </a:r>
            <a:endParaRPr lang="es-CO" b="0" dirty="0">
              <a:solidFill>
                <a:srgbClr val="FFCC00"/>
              </a:solidFill>
              <a:latin typeface="Papyrus" pitchFamily="66" charset="0"/>
            </a:endParaRPr>
          </a:p>
        </p:txBody>
      </p:sp>
      <p:sp>
        <p:nvSpPr>
          <p:cNvPr id="12" name="3 Título"/>
          <p:cNvSpPr txBox="1">
            <a:spLocks/>
          </p:cNvSpPr>
          <p:nvPr/>
        </p:nvSpPr>
        <p:spPr>
          <a:xfrm>
            <a:off x="2123729" y="3828878"/>
            <a:ext cx="3024335"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400" b="0" dirty="0" smtClean="0">
                <a:solidFill>
                  <a:srgbClr val="FF9201"/>
                </a:solidFill>
                <a:latin typeface="Papyrus" pitchFamily="66" charset="0"/>
              </a:rPr>
              <a:t>Amarillo Naranja</a:t>
            </a:r>
            <a:endParaRPr lang="es-CO" sz="2400" b="0" dirty="0">
              <a:solidFill>
                <a:srgbClr val="FF9201"/>
              </a:solidFill>
              <a:latin typeface="Papyrus" pitchFamily="66" charset="0"/>
            </a:endParaRPr>
          </a:p>
        </p:txBody>
      </p:sp>
      <p:sp>
        <p:nvSpPr>
          <p:cNvPr id="13" name="3 Título"/>
          <p:cNvSpPr txBox="1">
            <a:spLocks/>
          </p:cNvSpPr>
          <p:nvPr/>
        </p:nvSpPr>
        <p:spPr>
          <a:xfrm>
            <a:off x="-396552" y="4473350"/>
            <a:ext cx="3131839"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n-US" sz="2400" b="0" dirty="0" smtClean="0">
                <a:solidFill>
                  <a:srgbClr val="0000FF"/>
                </a:solidFill>
                <a:latin typeface="Papyrus" pitchFamily="66" charset="0"/>
              </a:rPr>
              <a:t>Azul</a:t>
            </a:r>
            <a:endParaRPr lang="es-CO" sz="2400" b="0" dirty="0">
              <a:solidFill>
                <a:srgbClr val="0000FF"/>
              </a:solidFill>
              <a:latin typeface="Papyrus" pitchFamily="66" charset="0"/>
            </a:endParaRPr>
          </a:p>
        </p:txBody>
      </p:sp>
      <p:sp>
        <p:nvSpPr>
          <p:cNvPr id="14" name="3 Título"/>
          <p:cNvSpPr txBox="1">
            <a:spLocks/>
          </p:cNvSpPr>
          <p:nvPr/>
        </p:nvSpPr>
        <p:spPr>
          <a:xfrm>
            <a:off x="5148064" y="4473350"/>
            <a:ext cx="3888432"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200" b="0" dirty="0" smtClean="0">
                <a:solidFill>
                  <a:srgbClr val="333399"/>
                </a:solidFill>
                <a:latin typeface="Papyrus" pitchFamily="66" charset="0"/>
              </a:rPr>
              <a:t>Azul con inclinación Violeta</a:t>
            </a:r>
          </a:p>
        </p:txBody>
      </p:sp>
      <p:sp>
        <p:nvSpPr>
          <p:cNvPr id="15" name="3 Título"/>
          <p:cNvSpPr txBox="1">
            <a:spLocks/>
          </p:cNvSpPr>
          <p:nvPr/>
        </p:nvSpPr>
        <p:spPr>
          <a:xfrm>
            <a:off x="2123729" y="4473102"/>
            <a:ext cx="3024335"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400" b="0" dirty="0" smtClean="0">
                <a:solidFill>
                  <a:srgbClr val="333399"/>
                </a:solidFill>
                <a:latin typeface="Papyrus" pitchFamily="66" charset="0"/>
              </a:rPr>
              <a:t>Azul Violeta</a:t>
            </a:r>
            <a:endParaRPr lang="es-CO" sz="2400" b="0" dirty="0">
              <a:solidFill>
                <a:srgbClr val="333399"/>
              </a:solidFill>
              <a:latin typeface="Papyrus" pitchFamily="66" charset="0"/>
            </a:endParaRPr>
          </a:p>
        </p:txBody>
      </p:sp>
      <p:sp>
        <p:nvSpPr>
          <p:cNvPr id="16" name="3 Título"/>
          <p:cNvSpPr txBox="1">
            <a:spLocks/>
          </p:cNvSpPr>
          <p:nvPr/>
        </p:nvSpPr>
        <p:spPr>
          <a:xfrm>
            <a:off x="-396552" y="5025408"/>
            <a:ext cx="3131840"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n-US" sz="2400" b="0" dirty="0" err="1" smtClean="0">
                <a:solidFill>
                  <a:srgbClr val="C00000"/>
                </a:solidFill>
                <a:latin typeface="Papyrus" pitchFamily="66" charset="0"/>
              </a:rPr>
              <a:t>Rojo</a:t>
            </a:r>
            <a:endParaRPr lang="es-CO" sz="2400" b="0" dirty="0">
              <a:solidFill>
                <a:srgbClr val="C00000"/>
              </a:solidFill>
              <a:latin typeface="Papyrus" pitchFamily="66" charset="0"/>
            </a:endParaRPr>
          </a:p>
        </p:txBody>
      </p:sp>
      <p:sp>
        <p:nvSpPr>
          <p:cNvPr id="17" name="3 Título"/>
          <p:cNvSpPr txBox="1">
            <a:spLocks/>
          </p:cNvSpPr>
          <p:nvPr/>
        </p:nvSpPr>
        <p:spPr>
          <a:xfrm>
            <a:off x="5148064" y="5025408"/>
            <a:ext cx="3888431"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200" b="0" dirty="0" smtClean="0">
                <a:solidFill>
                  <a:srgbClr val="FF3300"/>
                </a:solidFill>
                <a:latin typeface="Papyrus" pitchFamily="66" charset="0"/>
              </a:rPr>
              <a:t>Rojo con inclinación Naranja</a:t>
            </a:r>
            <a:endParaRPr lang="es-CO" sz="2200" b="0" dirty="0">
              <a:solidFill>
                <a:srgbClr val="FF3300"/>
              </a:solidFill>
              <a:latin typeface="Papyrus" pitchFamily="66" charset="0"/>
            </a:endParaRPr>
          </a:p>
        </p:txBody>
      </p:sp>
      <p:sp>
        <p:nvSpPr>
          <p:cNvPr id="18" name="3 Título"/>
          <p:cNvSpPr txBox="1">
            <a:spLocks/>
          </p:cNvSpPr>
          <p:nvPr/>
        </p:nvSpPr>
        <p:spPr>
          <a:xfrm>
            <a:off x="2123729" y="5025160"/>
            <a:ext cx="3024335"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2400" b="0" dirty="0" smtClean="0">
                <a:solidFill>
                  <a:srgbClr val="FF0000"/>
                </a:solidFill>
                <a:latin typeface="Papyrus" pitchFamily="66" charset="0"/>
              </a:rPr>
              <a:t>Rojo Naranja</a:t>
            </a:r>
            <a:endParaRPr lang="es-CO" sz="2400" b="0" dirty="0">
              <a:solidFill>
                <a:srgbClr val="FF0000"/>
              </a:solidFill>
              <a:latin typeface="Papyrus" pitchFamily="66" charset="0"/>
            </a:endParaRPr>
          </a:p>
        </p:txBody>
      </p:sp>
    </p:spTree>
    <p:extLst>
      <p:ext uri="{BB962C8B-B14F-4D97-AF65-F5344CB8AC3E}">
        <p14:creationId xmlns:p14="http://schemas.microsoft.com/office/powerpoint/2010/main" val="23320530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9 Marcador de fecha"/>
          <p:cNvSpPr>
            <a:spLocks noGrp="1"/>
          </p:cNvSpPr>
          <p:nvPr>
            <p:ph type="dt" sz="half" idx="10"/>
          </p:nvPr>
        </p:nvSpPr>
        <p:spPr>
          <a:xfrm>
            <a:off x="71500" y="6381328"/>
            <a:ext cx="5004556" cy="360040"/>
          </a:xfrm>
        </p:spPr>
        <p:txBody>
          <a:bodyPr/>
          <a:lstStyle/>
          <a:p>
            <a:fld id="{7BF9A81D-A69B-4736-8AD4-21558C012EAB}" type="datetime2">
              <a:rPr lang="es-CO" sz="2000" b="1" smtClean="0">
                <a:solidFill>
                  <a:srgbClr val="C00000"/>
                </a:solidFill>
                <a:latin typeface="Papyrus" pitchFamily="66" charset="0"/>
              </a:rPr>
              <a:pPr/>
              <a:t>viernes, 02 de septiembre de 2011</a:t>
            </a:fld>
            <a:endParaRPr lang="es-CO" sz="2000" b="1" dirty="0">
              <a:solidFill>
                <a:srgbClr val="C00000"/>
              </a:solidFill>
              <a:latin typeface="Papyrus" pitchFamily="66" charset="0"/>
            </a:endParaRPr>
          </a:p>
        </p:txBody>
      </p:sp>
      <p:cxnSp>
        <p:nvCxnSpPr>
          <p:cNvPr id="6" name="5 Conector recto"/>
          <p:cNvCxnSpPr/>
          <p:nvPr/>
        </p:nvCxnSpPr>
        <p:spPr>
          <a:xfrm>
            <a:off x="0" y="616530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19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288"/>
            <a:ext cx="9144000" cy="6217920"/>
          </a:xfrm>
          <a:prstGeom prst="rect">
            <a:avLst/>
          </a:prstGeom>
        </p:spPr>
      </p:pic>
    </p:spTree>
    <p:extLst>
      <p:ext uri="{BB962C8B-B14F-4D97-AF65-F5344CB8AC3E}">
        <p14:creationId xmlns:p14="http://schemas.microsoft.com/office/powerpoint/2010/main" val="19751494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Imagen"/>
          <p:cNvPicPr>
            <a:picLocks noChangeAspect="1"/>
          </p:cNvPicPr>
          <p:nvPr/>
        </p:nvPicPr>
        <p:blipFill rotWithShape="1">
          <a:blip r:embed="rId2">
            <a:extLst>
              <a:ext uri="{28A0092B-C50C-407E-A947-70E740481C1C}">
                <a14:useLocalDpi xmlns:a14="http://schemas.microsoft.com/office/drawing/2010/main" val="0"/>
              </a:ext>
            </a:extLst>
          </a:blip>
          <a:srcRect b="6653"/>
          <a:stretch/>
        </p:blipFill>
        <p:spPr>
          <a:xfrm>
            <a:off x="0" y="15596"/>
            <a:ext cx="9144000" cy="5964290"/>
          </a:xfrm>
          <a:prstGeom prst="rect">
            <a:avLst/>
          </a:prstGeom>
        </p:spPr>
      </p:pic>
      <p:sp>
        <p:nvSpPr>
          <p:cNvPr id="2" name="1 Título"/>
          <p:cNvSpPr>
            <a:spLocks noGrp="1"/>
          </p:cNvSpPr>
          <p:nvPr>
            <p:ph type="title"/>
          </p:nvPr>
        </p:nvSpPr>
        <p:spPr>
          <a:xfrm>
            <a:off x="323528" y="620688"/>
            <a:ext cx="3826768" cy="635670"/>
          </a:xfrm>
        </p:spPr>
        <p:txBody>
          <a:bodyPr>
            <a:normAutofit/>
          </a:bodyPr>
          <a:lstStyle/>
          <a:p>
            <a:r>
              <a:rPr lang="es-CO" sz="3200" dirty="0" smtClean="0">
                <a:solidFill>
                  <a:schemeClr val="bg1"/>
                </a:solidFill>
                <a:latin typeface="Papyrus" pitchFamily="66" charset="0"/>
              </a:rPr>
              <a:t>Colores Armónicos</a:t>
            </a:r>
            <a:endParaRPr lang="es-CO" sz="3200" dirty="0">
              <a:solidFill>
                <a:schemeClr val="bg1"/>
              </a:solidFill>
              <a:latin typeface="Papyrus" pitchFamily="66" charset="0"/>
            </a:endParaRPr>
          </a:p>
        </p:txBody>
      </p:sp>
      <p:sp>
        <p:nvSpPr>
          <p:cNvPr id="4" name="3 Marcador de texto"/>
          <p:cNvSpPr>
            <a:spLocks noGrp="1"/>
          </p:cNvSpPr>
          <p:nvPr>
            <p:ph type="body" sz="half" idx="2"/>
          </p:nvPr>
        </p:nvSpPr>
        <p:spPr>
          <a:xfrm>
            <a:off x="1475656" y="1556792"/>
            <a:ext cx="6923112" cy="985787"/>
          </a:xfrm>
        </p:spPr>
        <p:txBody>
          <a:bodyPr>
            <a:normAutofit/>
          </a:bodyPr>
          <a:lstStyle/>
          <a:p>
            <a:pPr algn="just"/>
            <a:r>
              <a:rPr lang="es-CO" sz="2400" dirty="0" smtClean="0">
                <a:solidFill>
                  <a:schemeClr val="bg1"/>
                </a:solidFill>
                <a:latin typeface="Papyrus" pitchFamily="66" charset="0"/>
              </a:rPr>
              <a:t>En el circulo cromático combinación de colores en intervalos de 2 en 2 por ejemplo: rojo y amarillo </a:t>
            </a:r>
            <a:endParaRPr lang="es-CO" sz="2400" dirty="0">
              <a:solidFill>
                <a:schemeClr val="bg1"/>
              </a:solidFill>
              <a:latin typeface="Papyrus" pitchFamily="66" charset="0"/>
            </a:endParaRPr>
          </a:p>
        </p:txBody>
      </p:sp>
      <p:sp>
        <p:nvSpPr>
          <p:cNvPr id="5" name="29 Marcador de fecha"/>
          <p:cNvSpPr>
            <a:spLocks noGrp="1"/>
          </p:cNvSpPr>
          <p:nvPr>
            <p:ph type="dt" sz="half" idx="10"/>
          </p:nvPr>
        </p:nvSpPr>
        <p:spPr>
          <a:xfrm>
            <a:off x="71500" y="6381328"/>
            <a:ext cx="5580620" cy="360040"/>
          </a:xfrm>
        </p:spPr>
        <p:txBody>
          <a:bodyPr/>
          <a:lstStyle/>
          <a:p>
            <a:fld id="{7BF9A81D-A69B-4736-8AD4-21558C012EAB}" type="datetime2">
              <a:rPr lang="es-CO" sz="2000" b="1" smtClean="0">
                <a:solidFill>
                  <a:srgbClr val="C00000"/>
                </a:solidFill>
                <a:latin typeface="Papyrus" pitchFamily="66" charset="0"/>
              </a:rPr>
              <a:pPr/>
              <a:t>viernes, 02 de septiembre de 2011</a:t>
            </a:fld>
            <a:endParaRPr lang="es-CO" sz="2000" b="1" dirty="0">
              <a:solidFill>
                <a:srgbClr val="C00000"/>
              </a:solidFill>
              <a:latin typeface="Papyrus" pitchFamily="66" charset="0"/>
            </a:endParaRPr>
          </a:p>
        </p:txBody>
      </p:sp>
      <p:cxnSp>
        <p:nvCxnSpPr>
          <p:cNvPr id="6" name="5 Conector recto"/>
          <p:cNvCxnSpPr/>
          <p:nvPr/>
        </p:nvCxnSpPr>
        <p:spPr>
          <a:xfrm>
            <a:off x="0" y="616530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Imagen"/>
          <p:cNvPicPr>
            <a:picLocks noChangeAspect="1"/>
          </p:cNvPicPr>
          <p:nvPr/>
        </p:nvPicPr>
        <p:blipFill rotWithShape="1">
          <a:blip r:embed="rId2">
            <a:extLst>
              <a:ext uri="{28A0092B-C50C-407E-A947-70E740481C1C}">
                <a14:useLocalDpi xmlns:a14="http://schemas.microsoft.com/office/drawing/2010/main" val="0"/>
              </a:ext>
            </a:extLst>
          </a:blip>
          <a:srcRect l="1834" t="6137" r="1666" b="11680"/>
          <a:stretch/>
        </p:blipFill>
        <p:spPr>
          <a:xfrm>
            <a:off x="12688" y="-1307"/>
            <a:ext cx="9131311" cy="6166611"/>
          </a:xfrm>
          <a:prstGeom prst="rect">
            <a:avLst/>
          </a:prstGeom>
        </p:spPr>
      </p:pic>
      <p:sp>
        <p:nvSpPr>
          <p:cNvPr id="2" name="1 Título"/>
          <p:cNvSpPr>
            <a:spLocks noGrp="1"/>
          </p:cNvSpPr>
          <p:nvPr>
            <p:ph type="title"/>
          </p:nvPr>
        </p:nvSpPr>
        <p:spPr>
          <a:xfrm>
            <a:off x="251520" y="3789040"/>
            <a:ext cx="3466728" cy="635670"/>
          </a:xfrm>
          <a:solidFill>
            <a:schemeClr val="tx1"/>
          </a:solidFill>
        </p:spPr>
        <p:txBody>
          <a:bodyPr>
            <a:normAutofit fontScale="90000"/>
          </a:bodyPr>
          <a:lstStyle/>
          <a:p>
            <a:r>
              <a:rPr lang="es-CO" sz="3200" dirty="0" smtClean="0">
                <a:solidFill>
                  <a:schemeClr val="bg1"/>
                </a:solidFill>
                <a:latin typeface="Papyrus" pitchFamily="66" charset="0"/>
              </a:rPr>
              <a:t>Colores Opuestos</a:t>
            </a:r>
            <a:endParaRPr lang="es-CO" sz="3200" dirty="0">
              <a:solidFill>
                <a:schemeClr val="bg1"/>
              </a:solidFill>
              <a:latin typeface="Papyrus" pitchFamily="66" charset="0"/>
            </a:endParaRPr>
          </a:p>
        </p:txBody>
      </p:sp>
      <p:sp>
        <p:nvSpPr>
          <p:cNvPr id="4" name="3 Marcador de texto"/>
          <p:cNvSpPr>
            <a:spLocks noGrp="1"/>
          </p:cNvSpPr>
          <p:nvPr>
            <p:ph type="body" sz="half" idx="2"/>
          </p:nvPr>
        </p:nvSpPr>
        <p:spPr>
          <a:xfrm>
            <a:off x="1393304" y="4869160"/>
            <a:ext cx="7283152" cy="1057795"/>
          </a:xfrm>
          <a:solidFill>
            <a:schemeClr val="tx1"/>
          </a:solidFill>
        </p:spPr>
        <p:txBody>
          <a:bodyPr>
            <a:normAutofit/>
          </a:bodyPr>
          <a:lstStyle/>
          <a:p>
            <a:pPr algn="just"/>
            <a:r>
              <a:rPr lang="es-CO" sz="2400" dirty="0" smtClean="0">
                <a:solidFill>
                  <a:schemeClr val="bg1"/>
                </a:solidFill>
                <a:latin typeface="Papyrus" pitchFamily="66" charset="0"/>
              </a:rPr>
              <a:t>Son los colores complementarios enfrentados en el circulo cromático.</a:t>
            </a:r>
            <a:endParaRPr lang="es-CO" sz="2400" dirty="0">
              <a:solidFill>
                <a:schemeClr val="bg1"/>
              </a:solidFill>
              <a:latin typeface="Papyrus" pitchFamily="66" charset="0"/>
            </a:endParaRPr>
          </a:p>
        </p:txBody>
      </p:sp>
      <p:sp>
        <p:nvSpPr>
          <p:cNvPr id="5" name="29 Marcador de fecha"/>
          <p:cNvSpPr>
            <a:spLocks noGrp="1"/>
          </p:cNvSpPr>
          <p:nvPr>
            <p:ph type="dt" sz="half" idx="10"/>
          </p:nvPr>
        </p:nvSpPr>
        <p:spPr>
          <a:xfrm>
            <a:off x="71500" y="6381329"/>
            <a:ext cx="4500500" cy="288032"/>
          </a:xfrm>
        </p:spPr>
        <p:txBody>
          <a:bodyPr/>
          <a:lstStyle/>
          <a:p>
            <a:fld id="{7BF9A81D-A69B-4736-8AD4-21558C012EAB}" type="datetime2">
              <a:rPr lang="es-CO" sz="2000" b="1" smtClean="0">
                <a:solidFill>
                  <a:srgbClr val="C00000"/>
                </a:solidFill>
                <a:latin typeface="Papyrus" pitchFamily="66" charset="0"/>
              </a:rPr>
              <a:pPr/>
              <a:t>viernes, 02 de septiembre de 2011</a:t>
            </a:fld>
            <a:endParaRPr lang="es-CO" sz="2000" b="1" dirty="0">
              <a:solidFill>
                <a:srgbClr val="C00000"/>
              </a:solidFill>
              <a:latin typeface="Papyrus" pitchFamily="66" charset="0"/>
            </a:endParaRPr>
          </a:p>
        </p:txBody>
      </p:sp>
      <p:cxnSp>
        <p:nvCxnSpPr>
          <p:cNvPr id="6" name="5 Conector recto"/>
          <p:cNvCxnSpPr/>
          <p:nvPr/>
        </p:nvCxnSpPr>
        <p:spPr>
          <a:xfrm>
            <a:off x="0" y="616530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magen"/>
          <p:cNvPicPr>
            <a:picLocks noChangeAspect="1"/>
          </p:cNvPicPr>
          <p:nvPr/>
        </p:nvPicPr>
        <p:blipFill rotWithShape="1">
          <a:blip r:embed="rId2">
            <a:extLst>
              <a:ext uri="{28A0092B-C50C-407E-A947-70E740481C1C}">
                <a14:useLocalDpi xmlns:a14="http://schemas.microsoft.com/office/drawing/2010/main" val="0"/>
              </a:ext>
            </a:extLst>
          </a:blip>
          <a:srcRect b="10101"/>
          <a:stretch/>
        </p:blipFill>
        <p:spPr>
          <a:xfrm>
            <a:off x="0" y="0"/>
            <a:ext cx="9144000" cy="6165304"/>
          </a:xfrm>
          <a:prstGeom prst="rect">
            <a:avLst/>
          </a:prstGeom>
        </p:spPr>
      </p:pic>
      <p:sp>
        <p:nvSpPr>
          <p:cNvPr id="2" name="1 Título"/>
          <p:cNvSpPr>
            <a:spLocks noGrp="1"/>
          </p:cNvSpPr>
          <p:nvPr>
            <p:ph type="title"/>
          </p:nvPr>
        </p:nvSpPr>
        <p:spPr>
          <a:xfrm>
            <a:off x="457200" y="273050"/>
            <a:ext cx="3970784" cy="563662"/>
          </a:xfrm>
          <a:solidFill>
            <a:schemeClr val="tx1"/>
          </a:solidFill>
        </p:spPr>
        <p:txBody>
          <a:bodyPr>
            <a:normAutofit fontScale="90000"/>
          </a:bodyPr>
          <a:lstStyle/>
          <a:p>
            <a:r>
              <a:rPr lang="es-CO" sz="3200" dirty="0" smtClean="0">
                <a:solidFill>
                  <a:schemeClr val="bg1"/>
                </a:solidFill>
                <a:latin typeface="Papyrus" pitchFamily="66" charset="0"/>
              </a:rPr>
              <a:t>Colores Contrastantes</a:t>
            </a:r>
            <a:endParaRPr lang="es-CO" sz="3200" dirty="0">
              <a:solidFill>
                <a:schemeClr val="bg1"/>
              </a:solidFill>
              <a:latin typeface="Papyrus" pitchFamily="66" charset="0"/>
            </a:endParaRPr>
          </a:p>
        </p:txBody>
      </p:sp>
      <p:sp>
        <p:nvSpPr>
          <p:cNvPr id="4" name="3 Marcador de texto"/>
          <p:cNvSpPr>
            <a:spLocks noGrp="1"/>
          </p:cNvSpPr>
          <p:nvPr>
            <p:ph type="body" sz="half" idx="2"/>
          </p:nvPr>
        </p:nvSpPr>
        <p:spPr>
          <a:xfrm>
            <a:off x="2267744" y="1412776"/>
            <a:ext cx="6696744" cy="936104"/>
          </a:xfrm>
          <a:solidFill>
            <a:schemeClr val="tx1"/>
          </a:solidFill>
        </p:spPr>
        <p:txBody>
          <a:bodyPr>
            <a:normAutofit/>
          </a:bodyPr>
          <a:lstStyle/>
          <a:p>
            <a:r>
              <a:rPr lang="es-CO" sz="2400" dirty="0" smtClean="0">
                <a:solidFill>
                  <a:schemeClr val="bg1"/>
                </a:solidFill>
                <a:latin typeface="Papyrus" pitchFamily="66" charset="0"/>
              </a:rPr>
              <a:t>Colores que están mas alejados en el circulo cromático por ejemplo amarillo y violeta.</a:t>
            </a:r>
            <a:endParaRPr lang="es-CO" sz="2400" dirty="0">
              <a:solidFill>
                <a:schemeClr val="bg1"/>
              </a:solidFill>
              <a:latin typeface="Papyrus" pitchFamily="66" charset="0"/>
            </a:endParaRPr>
          </a:p>
        </p:txBody>
      </p:sp>
      <p:sp>
        <p:nvSpPr>
          <p:cNvPr id="7" name="29 Marcador de fecha"/>
          <p:cNvSpPr>
            <a:spLocks noGrp="1"/>
          </p:cNvSpPr>
          <p:nvPr>
            <p:ph type="dt" sz="half" idx="10"/>
          </p:nvPr>
        </p:nvSpPr>
        <p:spPr>
          <a:xfrm>
            <a:off x="71500" y="6381328"/>
            <a:ext cx="4932548" cy="360040"/>
          </a:xfrm>
        </p:spPr>
        <p:txBody>
          <a:bodyPr/>
          <a:lstStyle/>
          <a:p>
            <a:fld id="{7BF9A81D-A69B-4736-8AD4-21558C012EAB}" type="datetime2">
              <a:rPr lang="es-CO" sz="2000" b="1" smtClean="0">
                <a:solidFill>
                  <a:srgbClr val="C00000"/>
                </a:solidFill>
                <a:latin typeface="Papyrus" pitchFamily="66" charset="0"/>
              </a:rPr>
              <a:pPr/>
              <a:t>viernes, 02 de septiembre de 2011</a:t>
            </a:fld>
            <a:endParaRPr lang="es-CO" sz="2000" b="1" dirty="0">
              <a:solidFill>
                <a:srgbClr val="C00000"/>
              </a:solidFill>
              <a:latin typeface="Papyrus" pitchFamily="66" charset="0"/>
            </a:endParaRPr>
          </a:p>
        </p:txBody>
      </p:sp>
      <p:cxnSp>
        <p:nvCxnSpPr>
          <p:cNvPr id="8" name="7 Conector recto"/>
          <p:cNvCxnSpPr/>
          <p:nvPr/>
        </p:nvCxnSpPr>
        <p:spPr>
          <a:xfrm>
            <a:off x="0" y="616530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0" y="-52914"/>
            <a:ext cx="6264696" cy="6209010"/>
          </a:xfrm>
          <a:prstGeom prst="rect">
            <a:avLst/>
          </a:prstGeom>
        </p:spPr>
      </p:pic>
      <p:sp>
        <p:nvSpPr>
          <p:cNvPr id="2" name="1 Título"/>
          <p:cNvSpPr>
            <a:spLocks noGrp="1"/>
          </p:cNvSpPr>
          <p:nvPr>
            <p:ph type="title"/>
          </p:nvPr>
        </p:nvSpPr>
        <p:spPr>
          <a:xfrm>
            <a:off x="2483768" y="620688"/>
            <a:ext cx="6415676" cy="491654"/>
          </a:xfrm>
          <a:solidFill>
            <a:schemeClr val="tx1"/>
          </a:solidFill>
        </p:spPr>
        <p:txBody>
          <a:bodyPr>
            <a:normAutofit fontScale="90000"/>
          </a:bodyPr>
          <a:lstStyle/>
          <a:p>
            <a:r>
              <a:rPr lang="es-CO" sz="3200" dirty="0" smtClean="0">
                <a:solidFill>
                  <a:schemeClr val="bg1"/>
                </a:solidFill>
                <a:latin typeface="Papyrus" pitchFamily="66" charset="0"/>
              </a:rPr>
              <a:t>Relaciones en la mezcla de los Colores</a:t>
            </a:r>
            <a:endParaRPr lang="es-CO" sz="3200" dirty="0">
              <a:solidFill>
                <a:schemeClr val="bg1"/>
              </a:solidFill>
              <a:latin typeface="Papyrus" pitchFamily="66" charset="0"/>
            </a:endParaRPr>
          </a:p>
        </p:txBody>
      </p:sp>
      <p:sp>
        <p:nvSpPr>
          <p:cNvPr id="4" name="3 Marcador de texto"/>
          <p:cNvSpPr>
            <a:spLocks noGrp="1"/>
          </p:cNvSpPr>
          <p:nvPr>
            <p:ph type="body" sz="half" idx="2"/>
          </p:nvPr>
        </p:nvSpPr>
        <p:spPr>
          <a:xfrm>
            <a:off x="4355976" y="1906289"/>
            <a:ext cx="4680520" cy="4259015"/>
          </a:xfrm>
          <a:solidFill>
            <a:schemeClr val="tx1"/>
          </a:solidFill>
        </p:spPr>
        <p:txBody>
          <a:bodyPr>
            <a:normAutofit fontScale="85000" lnSpcReduction="20000"/>
          </a:bodyPr>
          <a:lstStyle/>
          <a:p>
            <a:pPr algn="just"/>
            <a:endParaRPr lang="es-CO" sz="2400" dirty="0" smtClean="0">
              <a:solidFill>
                <a:schemeClr val="bg1"/>
              </a:solidFill>
              <a:latin typeface="Papyrus" pitchFamily="66" charset="0"/>
            </a:endParaRPr>
          </a:p>
          <a:p>
            <a:pPr algn="just"/>
            <a:r>
              <a:rPr lang="es-CO" sz="2400" dirty="0" smtClean="0">
                <a:solidFill>
                  <a:schemeClr val="bg1"/>
                </a:solidFill>
                <a:latin typeface="Papyrus" pitchFamily="66" charset="0"/>
              </a:rPr>
              <a:t>Relación Paritaria: Cuando se mezclan dos colores en iguales cantidades.</a:t>
            </a:r>
          </a:p>
          <a:p>
            <a:pPr algn="just"/>
            <a:endParaRPr lang="es-CO" sz="2400" dirty="0" smtClean="0">
              <a:solidFill>
                <a:schemeClr val="bg1"/>
              </a:solidFill>
              <a:latin typeface="Papyrus" pitchFamily="66" charset="0"/>
            </a:endParaRPr>
          </a:p>
          <a:p>
            <a:pPr algn="just"/>
            <a:endParaRPr lang="es-CO" sz="2400" dirty="0" smtClean="0">
              <a:solidFill>
                <a:schemeClr val="bg1"/>
              </a:solidFill>
              <a:latin typeface="Papyrus" pitchFamily="66" charset="0"/>
            </a:endParaRPr>
          </a:p>
          <a:p>
            <a:pPr algn="just"/>
            <a:r>
              <a:rPr lang="es-CO" sz="2400" dirty="0" smtClean="0">
                <a:solidFill>
                  <a:schemeClr val="bg1"/>
                </a:solidFill>
                <a:latin typeface="Papyrus" pitchFamily="66" charset="0"/>
              </a:rPr>
              <a:t>Relación Dominante: Mezcla en la que domina un color mas que otro.</a:t>
            </a:r>
          </a:p>
          <a:p>
            <a:pPr algn="just"/>
            <a:endParaRPr lang="es-CO" sz="2400" dirty="0" smtClean="0">
              <a:solidFill>
                <a:schemeClr val="bg1"/>
              </a:solidFill>
              <a:latin typeface="Papyrus" pitchFamily="66" charset="0"/>
            </a:endParaRPr>
          </a:p>
          <a:p>
            <a:pPr algn="just"/>
            <a:endParaRPr lang="es-CO" sz="2400" dirty="0" smtClean="0">
              <a:solidFill>
                <a:schemeClr val="bg1"/>
              </a:solidFill>
              <a:latin typeface="Papyrus" pitchFamily="66" charset="0"/>
            </a:endParaRPr>
          </a:p>
          <a:p>
            <a:pPr algn="just"/>
            <a:r>
              <a:rPr lang="es-CO" sz="2400" dirty="0" smtClean="0">
                <a:solidFill>
                  <a:schemeClr val="bg1"/>
                </a:solidFill>
                <a:latin typeface="Papyrus" pitchFamily="66" charset="0"/>
              </a:rPr>
              <a:t>Relación Subordinada: Donde se emplea menos cantidad de color de alguno que conforma el color total,  por ejemplo: amarillo limón (dominante amarillo, subordinado azul)</a:t>
            </a:r>
            <a:endParaRPr lang="es-CO" sz="2400" dirty="0">
              <a:solidFill>
                <a:schemeClr val="bg1"/>
              </a:solidFill>
              <a:latin typeface="Papyrus" pitchFamily="66" charset="0"/>
            </a:endParaRPr>
          </a:p>
        </p:txBody>
      </p:sp>
      <p:sp>
        <p:nvSpPr>
          <p:cNvPr id="5" name="29 Marcador de fecha"/>
          <p:cNvSpPr>
            <a:spLocks noGrp="1"/>
          </p:cNvSpPr>
          <p:nvPr>
            <p:ph type="dt" sz="half" idx="10"/>
          </p:nvPr>
        </p:nvSpPr>
        <p:spPr>
          <a:xfrm>
            <a:off x="71500" y="6381328"/>
            <a:ext cx="4860540" cy="360040"/>
          </a:xfrm>
        </p:spPr>
        <p:txBody>
          <a:bodyPr/>
          <a:lstStyle/>
          <a:p>
            <a:fld id="{7BF9A81D-A69B-4736-8AD4-21558C012EAB}" type="datetime2">
              <a:rPr lang="es-CO" sz="2000" b="1" smtClean="0">
                <a:solidFill>
                  <a:srgbClr val="C00000"/>
                </a:solidFill>
                <a:latin typeface="Papyrus" pitchFamily="66" charset="0"/>
              </a:rPr>
              <a:pPr/>
              <a:t>viernes, 02 de septiembre de 2011</a:t>
            </a:fld>
            <a:endParaRPr lang="es-CO" sz="2000" b="1" dirty="0">
              <a:solidFill>
                <a:srgbClr val="C00000"/>
              </a:solidFill>
              <a:latin typeface="Papyrus" pitchFamily="66" charset="0"/>
            </a:endParaRPr>
          </a:p>
        </p:txBody>
      </p:sp>
      <p:cxnSp>
        <p:nvCxnSpPr>
          <p:cNvPr id="6" name="5 Conector recto"/>
          <p:cNvCxnSpPr/>
          <p:nvPr/>
        </p:nvCxnSpPr>
        <p:spPr>
          <a:xfrm>
            <a:off x="0" y="616530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a:picLocks noChangeAspect="1"/>
          </p:cNvPicPr>
          <p:nvPr/>
        </p:nvPicPr>
        <p:blipFill rotWithShape="1">
          <a:blip r:embed="rId2">
            <a:extLst>
              <a:ext uri="{28A0092B-C50C-407E-A947-70E740481C1C}">
                <a14:useLocalDpi xmlns:a14="http://schemas.microsoft.com/office/drawing/2010/main" val="0"/>
              </a:ext>
            </a:extLst>
          </a:blip>
          <a:srcRect t="22801" r="22801"/>
          <a:stretch/>
        </p:blipFill>
        <p:spPr>
          <a:xfrm>
            <a:off x="0" y="0"/>
            <a:ext cx="9144000" cy="6165304"/>
          </a:xfrm>
          <a:prstGeom prst="rect">
            <a:avLst/>
          </a:prstGeom>
        </p:spPr>
      </p:pic>
      <p:sp>
        <p:nvSpPr>
          <p:cNvPr id="5" name="4 Rectángulo"/>
          <p:cNvSpPr/>
          <p:nvPr/>
        </p:nvSpPr>
        <p:spPr>
          <a:xfrm>
            <a:off x="1043608" y="4437112"/>
            <a:ext cx="7964040" cy="1569660"/>
          </a:xfrm>
          <a:prstGeom prst="rect">
            <a:avLst/>
          </a:prstGeom>
          <a:noFill/>
        </p:spPr>
        <p:txBody>
          <a:bodyPr wrap="none" lIns="91440" tIns="45720" rIns="91440" bIns="45720">
            <a:spAutoFit/>
          </a:bodyPr>
          <a:lstStyle/>
          <a:p>
            <a:pPr algn="ctr"/>
            <a:r>
              <a:rPr lang="es-ES" sz="2400" dirty="0" smtClean="0">
                <a:ln w="10541" cmpd="sng">
                  <a:noFill/>
                  <a:prstDash val="solid"/>
                </a:ln>
                <a:solidFill>
                  <a:schemeClr val="bg1"/>
                </a:solidFill>
                <a:latin typeface="Papyrus" pitchFamily="66" charset="0"/>
              </a:rPr>
              <a:t>El color es una sensación que producen los rayos luminosos</a:t>
            </a:r>
          </a:p>
          <a:p>
            <a:pPr algn="ctr"/>
            <a:r>
              <a:rPr lang="es-ES" sz="2400" dirty="0" smtClean="0">
                <a:ln w="10541" cmpd="sng">
                  <a:noFill/>
                  <a:prstDash val="solid"/>
                </a:ln>
                <a:solidFill>
                  <a:schemeClr val="bg1"/>
                </a:solidFill>
                <a:latin typeface="Papyrus" pitchFamily="66" charset="0"/>
              </a:rPr>
              <a:t>en </a:t>
            </a:r>
            <a:r>
              <a:rPr lang="es-ES" sz="2400" cap="none" spc="0" dirty="0" smtClean="0">
                <a:ln w="10541" cmpd="sng">
                  <a:noFill/>
                  <a:prstDash val="solid"/>
                </a:ln>
                <a:solidFill>
                  <a:schemeClr val="bg1"/>
                </a:solidFill>
                <a:effectLst/>
                <a:latin typeface="Papyrus" pitchFamily="66" charset="0"/>
              </a:rPr>
              <a:t>los órganos visuales y que es interpretada en el cerebro.</a:t>
            </a:r>
          </a:p>
          <a:p>
            <a:pPr algn="ctr"/>
            <a:r>
              <a:rPr lang="es-ES" sz="2400" dirty="0" smtClean="0">
                <a:ln w="10541" cmpd="sng">
                  <a:noFill/>
                  <a:prstDash val="solid"/>
                </a:ln>
                <a:solidFill>
                  <a:schemeClr val="bg1"/>
                </a:solidFill>
                <a:latin typeface="Papyrus" pitchFamily="66" charset="0"/>
              </a:rPr>
              <a:t>Se trata de un fenómeno físico-químico  donde cada color </a:t>
            </a:r>
          </a:p>
          <a:p>
            <a:pPr algn="ctr"/>
            <a:r>
              <a:rPr lang="es-ES" sz="2400" cap="none" spc="0" dirty="0" smtClean="0">
                <a:ln w="10541" cmpd="sng">
                  <a:noFill/>
                  <a:prstDash val="solid"/>
                </a:ln>
                <a:solidFill>
                  <a:schemeClr val="bg1"/>
                </a:solidFill>
                <a:effectLst/>
                <a:latin typeface="Papyrus" pitchFamily="66" charset="0"/>
              </a:rPr>
              <a:t>depende de la longitud de onda.</a:t>
            </a:r>
            <a:endParaRPr lang="es-ES" sz="2400" cap="none" spc="0" dirty="0">
              <a:ln w="10541" cmpd="sng">
                <a:noFill/>
                <a:prstDash val="solid"/>
              </a:ln>
              <a:solidFill>
                <a:schemeClr val="bg1"/>
              </a:solidFill>
              <a:effectLst/>
              <a:latin typeface="Papyrus" pitchFamily="66" charset="0"/>
            </a:endParaRPr>
          </a:p>
        </p:txBody>
      </p:sp>
      <p:sp>
        <p:nvSpPr>
          <p:cNvPr id="8" name="29 Marcador de fecha"/>
          <p:cNvSpPr>
            <a:spLocks noGrp="1"/>
          </p:cNvSpPr>
          <p:nvPr>
            <p:ph type="dt" sz="half" idx="10"/>
          </p:nvPr>
        </p:nvSpPr>
        <p:spPr>
          <a:xfrm>
            <a:off x="71500" y="6381328"/>
            <a:ext cx="4140460" cy="360040"/>
          </a:xfrm>
        </p:spPr>
        <p:txBody>
          <a:bodyPr/>
          <a:lstStyle/>
          <a:p>
            <a:fld id="{7BF9A81D-A69B-4736-8AD4-21558C012EAB}" type="datetime2">
              <a:rPr lang="es-CO" sz="2000" b="1" smtClean="0">
                <a:solidFill>
                  <a:srgbClr val="C00000"/>
                </a:solidFill>
                <a:latin typeface="Papyrus" pitchFamily="66" charset="0"/>
              </a:rPr>
              <a:pPr/>
              <a:t>viernes, 02 de septiembre de 2011</a:t>
            </a:fld>
            <a:endParaRPr lang="es-CO" sz="2000" b="1" dirty="0">
              <a:solidFill>
                <a:srgbClr val="C00000"/>
              </a:solidFill>
              <a:latin typeface="Papyrus" pitchFamily="66" charset="0"/>
            </a:endParaRPr>
          </a:p>
        </p:txBody>
      </p:sp>
      <p:cxnSp>
        <p:nvCxnSpPr>
          <p:cNvPr id="9" name="8 Conector recto"/>
          <p:cNvCxnSpPr/>
          <p:nvPr/>
        </p:nvCxnSpPr>
        <p:spPr>
          <a:xfrm>
            <a:off x="0" y="616530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708696"/>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5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p:cNvPicPr>
            <a:picLocks noChangeAspect="1"/>
          </p:cNvPicPr>
          <p:nvPr/>
        </p:nvPicPr>
        <p:blipFill rotWithShape="1">
          <a:blip r:embed="rId2">
            <a:extLst>
              <a:ext uri="{28A0092B-C50C-407E-A947-70E740481C1C}">
                <a14:useLocalDpi xmlns:a14="http://schemas.microsoft.com/office/drawing/2010/main" val="0"/>
              </a:ext>
            </a:extLst>
          </a:blip>
          <a:srcRect t="2380" b="2380"/>
          <a:stretch/>
        </p:blipFill>
        <p:spPr>
          <a:xfrm>
            <a:off x="2443699" y="451024"/>
            <a:ext cx="6700301" cy="6381328"/>
          </a:xfrm>
          <a:prstGeom prst="rect">
            <a:avLst/>
          </a:prstGeom>
        </p:spPr>
      </p:pic>
      <p:sp>
        <p:nvSpPr>
          <p:cNvPr id="7" name="3 Título"/>
          <p:cNvSpPr txBox="1">
            <a:spLocks/>
          </p:cNvSpPr>
          <p:nvPr/>
        </p:nvSpPr>
        <p:spPr>
          <a:xfrm>
            <a:off x="-252536" y="332656"/>
            <a:ext cx="6480720" cy="648072"/>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5400" b="0" dirty="0" smtClean="0">
                <a:solidFill>
                  <a:srgbClr val="FFFF00"/>
                </a:solidFill>
                <a:latin typeface="Papyrus" pitchFamily="66" charset="0"/>
              </a:rPr>
              <a:t>Círculo Cromático</a:t>
            </a:r>
            <a:endParaRPr lang="es-CO" sz="5400" b="0" dirty="0">
              <a:solidFill>
                <a:srgbClr val="FFFF00"/>
              </a:solidFill>
              <a:latin typeface="Papyrus" pitchFamily="66" charset="0"/>
            </a:endParaRPr>
          </a:p>
        </p:txBody>
      </p:sp>
    </p:spTree>
    <p:extLst>
      <p:ext uri="{BB962C8B-B14F-4D97-AF65-F5344CB8AC3E}">
        <p14:creationId xmlns:p14="http://schemas.microsoft.com/office/powerpoint/2010/main" val="272894250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1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4" y="3042077"/>
            <a:ext cx="2915816" cy="3148171"/>
          </a:xfrm>
          <a:prstGeom prst="rect">
            <a:avLst/>
          </a:prstGeom>
          <a:ln>
            <a:noFill/>
          </a:ln>
          <a:effectLst>
            <a:softEdge rad="112500"/>
          </a:effectLst>
        </p:spPr>
      </p:pic>
      <p:sp>
        <p:nvSpPr>
          <p:cNvPr id="4" name="3 Título"/>
          <p:cNvSpPr>
            <a:spLocks noGrp="1"/>
          </p:cNvSpPr>
          <p:nvPr>
            <p:ph type="title"/>
          </p:nvPr>
        </p:nvSpPr>
        <p:spPr>
          <a:xfrm>
            <a:off x="-26224" y="188640"/>
            <a:ext cx="4608512" cy="720080"/>
          </a:xfrm>
        </p:spPr>
        <p:txBody>
          <a:bodyPr>
            <a:noAutofit/>
          </a:bodyPr>
          <a:lstStyle/>
          <a:p>
            <a:pPr algn="ctr"/>
            <a:r>
              <a:rPr lang="es-CO" sz="4000" b="0" dirty="0" smtClean="0">
                <a:solidFill>
                  <a:schemeClr val="bg1"/>
                </a:solidFill>
                <a:latin typeface="Papyrus" pitchFamily="66" charset="0"/>
              </a:rPr>
              <a:t>Colores Primarios</a:t>
            </a:r>
            <a:endParaRPr lang="es-CO" sz="4000" b="0" dirty="0">
              <a:solidFill>
                <a:schemeClr val="bg1"/>
              </a:solidFill>
              <a:latin typeface="Papyrus" pitchFamily="66" charset="0"/>
            </a:endParaRPr>
          </a:p>
        </p:txBody>
      </p:sp>
      <p:sp>
        <p:nvSpPr>
          <p:cNvPr id="6" name="5 Marcador de texto"/>
          <p:cNvSpPr>
            <a:spLocks noGrp="1"/>
          </p:cNvSpPr>
          <p:nvPr>
            <p:ph type="body" sz="half" idx="2"/>
          </p:nvPr>
        </p:nvSpPr>
        <p:spPr>
          <a:xfrm>
            <a:off x="755576" y="1196752"/>
            <a:ext cx="7992888" cy="1633859"/>
          </a:xfrm>
        </p:spPr>
        <p:txBody>
          <a:bodyPr>
            <a:noAutofit/>
          </a:bodyPr>
          <a:lstStyle/>
          <a:p>
            <a:pPr algn="just"/>
            <a:r>
              <a:rPr lang="es-CO" sz="2400" dirty="0" smtClean="0">
                <a:solidFill>
                  <a:schemeClr val="bg1"/>
                </a:solidFill>
                <a:latin typeface="Papyrus" pitchFamily="66" charset="0"/>
              </a:rPr>
              <a:t>Son los colores básicos, sobre los cuales el sentido de la vista construye  perceptualmente la organización de los esquemas cromáticos, son los elementos de lo que vemos una vez que en el campo visual aparecen los colores. </a:t>
            </a:r>
            <a:endParaRPr lang="es-CO" sz="2400" dirty="0">
              <a:solidFill>
                <a:schemeClr val="bg1"/>
              </a:solidFill>
              <a:latin typeface="Papyrus" pitchFamily="66" charset="0"/>
            </a:endParaRPr>
          </a:p>
        </p:txBody>
      </p:sp>
      <p:cxnSp>
        <p:nvCxnSpPr>
          <p:cNvPr id="24" name="23 Conector recto"/>
          <p:cNvCxnSpPr/>
          <p:nvPr/>
        </p:nvCxnSpPr>
        <p:spPr>
          <a:xfrm>
            <a:off x="0" y="2996952"/>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29 Marcador de fecha"/>
          <p:cNvSpPr>
            <a:spLocks noGrp="1"/>
          </p:cNvSpPr>
          <p:nvPr>
            <p:ph type="dt" sz="half" idx="10"/>
          </p:nvPr>
        </p:nvSpPr>
        <p:spPr>
          <a:xfrm>
            <a:off x="71499" y="6381328"/>
            <a:ext cx="4659591" cy="360040"/>
          </a:xfrm>
        </p:spPr>
        <p:txBody>
          <a:bodyPr/>
          <a:lstStyle/>
          <a:p>
            <a:fld id="{7BF9A81D-A69B-4736-8AD4-21558C012EAB}" type="datetime2">
              <a:rPr lang="es-CO" sz="2000" b="1" smtClean="0">
                <a:solidFill>
                  <a:srgbClr val="C00000"/>
                </a:solidFill>
                <a:latin typeface="Papyrus" pitchFamily="66" charset="0"/>
              </a:rPr>
              <a:pPr/>
              <a:t>viernes, 02 de septiembre de 2011</a:t>
            </a:fld>
            <a:endParaRPr lang="es-CO" sz="2000" b="1" dirty="0">
              <a:solidFill>
                <a:srgbClr val="C00000"/>
              </a:solidFill>
              <a:latin typeface="Papyrus" pitchFamily="66" charset="0"/>
            </a:endParaRPr>
          </a:p>
        </p:txBody>
      </p:sp>
      <p:cxnSp>
        <p:nvCxnSpPr>
          <p:cNvPr id="27" name="26 Conector recto"/>
          <p:cNvCxnSpPr/>
          <p:nvPr/>
        </p:nvCxnSpPr>
        <p:spPr>
          <a:xfrm>
            <a:off x="0" y="616530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2 Conector recto"/>
          <p:cNvCxnSpPr/>
          <p:nvPr/>
        </p:nvCxnSpPr>
        <p:spPr>
          <a:xfrm>
            <a:off x="3131840" y="2996952"/>
            <a:ext cx="0" cy="31683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27 Conector recto"/>
          <p:cNvCxnSpPr/>
          <p:nvPr/>
        </p:nvCxnSpPr>
        <p:spPr>
          <a:xfrm>
            <a:off x="6228184" y="2996952"/>
            <a:ext cx="0" cy="31683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3 Título"/>
          <p:cNvSpPr txBox="1">
            <a:spLocks/>
          </p:cNvSpPr>
          <p:nvPr/>
        </p:nvSpPr>
        <p:spPr>
          <a:xfrm>
            <a:off x="-6956" y="3297216"/>
            <a:ext cx="2274700"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4400" b="0" dirty="0" smtClean="0">
                <a:solidFill>
                  <a:srgbClr val="FFFF00"/>
                </a:solidFill>
                <a:latin typeface="Papyrus" pitchFamily="66" charset="0"/>
              </a:rPr>
              <a:t>Amarillo</a:t>
            </a:r>
            <a:endParaRPr lang="es-CO" sz="4400" b="0" dirty="0">
              <a:solidFill>
                <a:srgbClr val="FFFF00"/>
              </a:solidFill>
              <a:latin typeface="Papyrus" pitchFamily="66" charset="0"/>
            </a:endParaRPr>
          </a:p>
        </p:txBody>
      </p:sp>
      <p:sp>
        <p:nvSpPr>
          <p:cNvPr id="30" name="3 Título"/>
          <p:cNvSpPr txBox="1">
            <a:spLocks/>
          </p:cNvSpPr>
          <p:nvPr/>
        </p:nvSpPr>
        <p:spPr>
          <a:xfrm>
            <a:off x="3707904" y="3297216"/>
            <a:ext cx="1771711"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4400" b="0" dirty="0" smtClean="0">
                <a:solidFill>
                  <a:srgbClr val="0000FF"/>
                </a:solidFill>
                <a:latin typeface="Papyrus" pitchFamily="66" charset="0"/>
              </a:rPr>
              <a:t>Azul</a:t>
            </a:r>
            <a:endParaRPr lang="es-CO" sz="4400" b="0" dirty="0">
              <a:solidFill>
                <a:srgbClr val="0000FF"/>
              </a:solidFill>
              <a:latin typeface="Papyrus" pitchFamily="66" charset="0"/>
            </a:endParaRPr>
          </a:p>
        </p:txBody>
      </p:sp>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 y="3789040"/>
            <a:ext cx="3065708" cy="2328987"/>
          </a:xfrm>
          <a:prstGeom prst="rect">
            <a:avLst/>
          </a:prstGeom>
          <a:ln>
            <a:noFill/>
          </a:ln>
          <a:effectLst>
            <a:softEdge rad="112500"/>
          </a:effectLst>
        </p:spPr>
      </p:pic>
      <p:pic>
        <p:nvPicPr>
          <p:cNvPr id="7" name="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1840" y="3836104"/>
            <a:ext cx="2903777" cy="2329200"/>
          </a:xfrm>
          <a:prstGeom prst="rect">
            <a:avLst/>
          </a:prstGeom>
          <a:ln>
            <a:noFill/>
          </a:ln>
          <a:effectLst>
            <a:softEdge rad="112500"/>
          </a:effectLst>
        </p:spPr>
      </p:pic>
      <p:pic>
        <p:nvPicPr>
          <p:cNvPr id="2" name="1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35" y="3858609"/>
            <a:ext cx="3059832" cy="2329200"/>
          </a:xfrm>
          <a:prstGeom prst="rect">
            <a:avLst/>
          </a:prstGeom>
          <a:ln>
            <a:noFill/>
          </a:ln>
          <a:effectLst>
            <a:softEdge rad="112500"/>
          </a:effectLst>
        </p:spPr>
      </p:pic>
      <p:pic>
        <p:nvPicPr>
          <p:cNvPr id="8" name="7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57145" y="3858609"/>
            <a:ext cx="3033273" cy="2329200"/>
          </a:xfrm>
          <a:prstGeom prst="rect">
            <a:avLst/>
          </a:prstGeom>
          <a:ln>
            <a:noFill/>
          </a:ln>
          <a:effectLst>
            <a:softEdge rad="112500"/>
          </a:effectLst>
        </p:spPr>
      </p:pic>
      <p:pic>
        <p:nvPicPr>
          <p:cNvPr id="9" name="8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6554925" y="3619060"/>
            <a:ext cx="2408559" cy="2880000"/>
          </a:xfrm>
          <a:prstGeom prst="rect">
            <a:avLst/>
          </a:prstGeom>
          <a:ln>
            <a:noFill/>
          </a:ln>
          <a:effectLst>
            <a:softEdge rad="112500"/>
          </a:effectLst>
        </p:spPr>
      </p:pic>
      <p:pic>
        <p:nvPicPr>
          <p:cNvPr id="10" name="9 Imagen"/>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101" y="3868604"/>
            <a:ext cx="3105600" cy="2329200"/>
          </a:xfrm>
          <a:prstGeom prst="rect">
            <a:avLst/>
          </a:prstGeom>
          <a:ln>
            <a:noFill/>
          </a:ln>
          <a:effectLst>
            <a:softEdge rad="112500"/>
          </a:effectLst>
        </p:spPr>
      </p:pic>
      <p:pic>
        <p:nvPicPr>
          <p:cNvPr id="11" name="10 Image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78291" y="3828924"/>
            <a:ext cx="3105600" cy="2329200"/>
          </a:xfrm>
          <a:prstGeom prst="rect">
            <a:avLst/>
          </a:prstGeom>
          <a:ln>
            <a:noFill/>
          </a:ln>
          <a:effectLst>
            <a:softEdge rad="112500"/>
          </a:effectLst>
        </p:spPr>
      </p:pic>
      <p:pic>
        <p:nvPicPr>
          <p:cNvPr id="13" name="12 Imagen"/>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6498274" y="3627254"/>
            <a:ext cx="2448444" cy="2628000"/>
          </a:xfrm>
          <a:prstGeom prst="rect">
            <a:avLst/>
          </a:prstGeom>
          <a:ln>
            <a:noFill/>
          </a:ln>
          <a:effectLst>
            <a:softEdge rad="112500"/>
          </a:effectLst>
        </p:spPr>
      </p:pic>
      <p:sp>
        <p:nvSpPr>
          <p:cNvPr id="31" name="3 Título"/>
          <p:cNvSpPr txBox="1">
            <a:spLocks/>
          </p:cNvSpPr>
          <p:nvPr/>
        </p:nvSpPr>
        <p:spPr>
          <a:xfrm>
            <a:off x="6012160" y="3293385"/>
            <a:ext cx="1771711"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4400" b="0" dirty="0" smtClean="0">
                <a:solidFill>
                  <a:srgbClr val="FF0000"/>
                </a:solidFill>
                <a:latin typeface="Papyrus" pitchFamily="66" charset="0"/>
              </a:rPr>
              <a:t>Rojo</a:t>
            </a:r>
            <a:endParaRPr lang="es-CO" sz="4400" b="0" dirty="0">
              <a:solidFill>
                <a:srgbClr val="FF0000"/>
              </a:solidFill>
              <a:latin typeface="Papyrus" pitchFamily="66" charset="0"/>
            </a:endParaRPr>
          </a:p>
        </p:txBody>
      </p:sp>
    </p:spTree>
    <p:extLst>
      <p:ext uri="{BB962C8B-B14F-4D97-AF65-F5344CB8AC3E}">
        <p14:creationId xmlns:p14="http://schemas.microsoft.com/office/powerpoint/2010/main" val="955534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par>
                                <p:cTn id="14" presetID="10" presetClass="exit" presetSubtype="0" fill="hold" nodeType="withEffect">
                                  <p:stCondLst>
                                    <p:cond delay="4000"/>
                                  </p:stCondLst>
                                  <p:childTnLst>
                                    <p:animEffect transition="out" filter="fade">
                                      <p:cBhvr>
                                        <p:cTn id="15" dur="2000"/>
                                        <p:tgtEl>
                                          <p:spTgt spid="5"/>
                                        </p:tgtEl>
                                      </p:cBhvr>
                                    </p:animEffect>
                                    <p:set>
                                      <p:cBhvr>
                                        <p:cTn id="16" dur="1" fill="hold">
                                          <p:stCondLst>
                                            <p:cond delay="1999"/>
                                          </p:stCondLst>
                                        </p:cTn>
                                        <p:tgtEl>
                                          <p:spTgt spid="5"/>
                                        </p:tgtEl>
                                        <p:attrNameLst>
                                          <p:attrName>style.visibility</p:attrName>
                                        </p:attrNameLst>
                                      </p:cBhvr>
                                      <p:to>
                                        <p:strVal val="hidden"/>
                                      </p:to>
                                    </p:set>
                                  </p:childTnLst>
                                </p:cTn>
                              </p:par>
                              <p:par>
                                <p:cTn id="17" presetID="10" presetClass="exit" presetSubtype="0" fill="hold" nodeType="withEffect">
                                  <p:stCondLst>
                                    <p:cond delay="4000"/>
                                  </p:stCondLst>
                                  <p:childTnLst>
                                    <p:animEffect transition="out" filter="fade">
                                      <p:cBhvr>
                                        <p:cTn id="18" dur="2000"/>
                                        <p:tgtEl>
                                          <p:spTgt spid="7"/>
                                        </p:tgtEl>
                                      </p:cBhvr>
                                    </p:animEffect>
                                    <p:set>
                                      <p:cBhvr>
                                        <p:cTn id="19" dur="1" fill="hold">
                                          <p:stCondLst>
                                            <p:cond delay="1999"/>
                                          </p:stCondLst>
                                        </p:cTn>
                                        <p:tgtEl>
                                          <p:spTgt spid="7"/>
                                        </p:tgtEl>
                                        <p:attrNameLst>
                                          <p:attrName>style.visibility</p:attrName>
                                        </p:attrNameLst>
                                      </p:cBhvr>
                                      <p:to>
                                        <p:strVal val="hidden"/>
                                      </p:to>
                                    </p:set>
                                  </p:childTnLst>
                                </p:cTn>
                              </p:par>
                              <p:par>
                                <p:cTn id="20" presetID="10" presetClass="exit" presetSubtype="0" fill="hold" nodeType="withEffect">
                                  <p:stCondLst>
                                    <p:cond delay="4000"/>
                                  </p:stCondLst>
                                  <p:childTnLst>
                                    <p:animEffect transition="out" filter="fade">
                                      <p:cBhvr>
                                        <p:cTn id="21" dur="2000"/>
                                        <p:tgtEl>
                                          <p:spTgt spid="12"/>
                                        </p:tgtEl>
                                      </p:cBhvr>
                                    </p:animEffect>
                                    <p:set>
                                      <p:cBhvr>
                                        <p:cTn id="22" dur="1" fill="hold">
                                          <p:stCondLst>
                                            <p:cond delay="1999"/>
                                          </p:stCondLst>
                                        </p:cTn>
                                        <p:tgtEl>
                                          <p:spTgt spid="12"/>
                                        </p:tgtEl>
                                        <p:attrNameLst>
                                          <p:attrName>style.visibility</p:attrName>
                                        </p:attrNameLst>
                                      </p:cBhvr>
                                      <p:to>
                                        <p:strVal val="hidden"/>
                                      </p:to>
                                    </p:set>
                                  </p:childTnLst>
                                </p:cTn>
                              </p:par>
                              <p:par>
                                <p:cTn id="23" presetID="10" presetClass="entr" presetSubtype="0" fill="hold" nodeType="withEffect">
                                  <p:stCondLst>
                                    <p:cond delay="40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000"/>
                                        <p:tgtEl>
                                          <p:spTgt spid="2"/>
                                        </p:tgtEl>
                                      </p:cBhvr>
                                    </p:animEffect>
                                  </p:childTnLst>
                                </p:cTn>
                              </p:par>
                              <p:par>
                                <p:cTn id="26" presetID="10" presetClass="entr" presetSubtype="0" fill="hold" nodeType="withEffect">
                                  <p:stCondLst>
                                    <p:cond delay="40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2000"/>
                                        <p:tgtEl>
                                          <p:spTgt spid="8"/>
                                        </p:tgtEl>
                                      </p:cBhvr>
                                    </p:animEffect>
                                  </p:childTnLst>
                                </p:cTn>
                              </p:par>
                              <p:par>
                                <p:cTn id="29" presetID="10" presetClass="entr" presetSubtype="0" fill="hold" nodeType="withEffect">
                                  <p:stCondLst>
                                    <p:cond delay="4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000"/>
                                        <p:tgtEl>
                                          <p:spTgt spid="9"/>
                                        </p:tgtEl>
                                      </p:cBhvr>
                                    </p:animEffect>
                                  </p:childTnLst>
                                </p:cTn>
                              </p:par>
                              <p:par>
                                <p:cTn id="32" presetID="10" presetClass="exit" presetSubtype="0" fill="hold" nodeType="withEffect">
                                  <p:stCondLst>
                                    <p:cond delay="6500"/>
                                  </p:stCondLst>
                                  <p:childTnLst>
                                    <p:animEffect transition="out" filter="fade">
                                      <p:cBhvr>
                                        <p:cTn id="33" dur="2000"/>
                                        <p:tgtEl>
                                          <p:spTgt spid="2"/>
                                        </p:tgtEl>
                                      </p:cBhvr>
                                    </p:animEffect>
                                    <p:set>
                                      <p:cBhvr>
                                        <p:cTn id="34" dur="1" fill="hold">
                                          <p:stCondLst>
                                            <p:cond delay="1999"/>
                                          </p:stCondLst>
                                        </p:cTn>
                                        <p:tgtEl>
                                          <p:spTgt spid="2"/>
                                        </p:tgtEl>
                                        <p:attrNameLst>
                                          <p:attrName>style.visibility</p:attrName>
                                        </p:attrNameLst>
                                      </p:cBhvr>
                                      <p:to>
                                        <p:strVal val="hidden"/>
                                      </p:to>
                                    </p:set>
                                  </p:childTnLst>
                                </p:cTn>
                              </p:par>
                              <p:par>
                                <p:cTn id="35" presetID="10" presetClass="exit" presetSubtype="0" fill="hold" nodeType="withEffect">
                                  <p:stCondLst>
                                    <p:cond delay="6500"/>
                                  </p:stCondLst>
                                  <p:childTnLst>
                                    <p:animEffect transition="out" filter="fade">
                                      <p:cBhvr>
                                        <p:cTn id="36" dur="2000"/>
                                        <p:tgtEl>
                                          <p:spTgt spid="8"/>
                                        </p:tgtEl>
                                      </p:cBhvr>
                                    </p:animEffect>
                                    <p:set>
                                      <p:cBhvr>
                                        <p:cTn id="37" dur="1" fill="hold">
                                          <p:stCondLst>
                                            <p:cond delay="1999"/>
                                          </p:stCondLst>
                                        </p:cTn>
                                        <p:tgtEl>
                                          <p:spTgt spid="8"/>
                                        </p:tgtEl>
                                        <p:attrNameLst>
                                          <p:attrName>style.visibility</p:attrName>
                                        </p:attrNameLst>
                                      </p:cBhvr>
                                      <p:to>
                                        <p:strVal val="hidden"/>
                                      </p:to>
                                    </p:set>
                                  </p:childTnLst>
                                </p:cTn>
                              </p:par>
                              <p:par>
                                <p:cTn id="38" presetID="10" presetClass="exit" presetSubtype="0" fill="hold" nodeType="withEffect">
                                  <p:stCondLst>
                                    <p:cond delay="6500"/>
                                  </p:stCondLst>
                                  <p:childTnLst>
                                    <p:animEffect transition="out" filter="fade">
                                      <p:cBhvr>
                                        <p:cTn id="39" dur="2000"/>
                                        <p:tgtEl>
                                          <p:spTgt spid="9"/>
                                        </p:tgtEl>
                                      </p:cBhvr>
                                    </p:animEffect>
                                    <p:set>
                                      <p:cBhvr>
                                        <p:cTn id="40" dur="1" fill="hold">
                                          <p:stCondLst>
                                            <p:cond delay="1999"/>
                                          </p:stCondLst>
                                        </p:cTn>
                                        <p:tgtEl>
                                          <p:spTgt spid="9"/>
                                        </p:tgtEl>
                                        <p:attrNameLst>
                                          <p:attrName>style.visibility</p:attrName>
                                        </p:attrNameLst>
                                      </p:cBhvr>
                                      <p:to>
                                        <p:strVal val="hidden"/>
                                      </p:to>
                                    </p:set>
                                  </p:childTnLst>
                                </p:cTn>
                              </p:par>
                              <p:par>
                                <p:cTn id="41" presetID="10" presetClass="entr" presetSubtype="0" fill="hold" nodeType="withEffect">
                                  <p:stCondLst>
                                    <p:cond delay="65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2000"/>
                                        <p:tgtEl>
                                          <p:spTgt spid="13"/>
                                        </p:tgtEl>
                                      </p:cBhvr>
                                    </p:animEffect>
                                  </p:childTnLst>
                                </p:cTn>
                              </p:par>
                              <p:par>
                                <p:cTn id="44" presetID="10" presetClass="entr" presetSubtype="0" fill="hold" nodeType="withEffect">
                                  <p:stCondLst>
                                    <p:cond delay="650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2000"/>
                                        <p:tgtEl>
                                          <p:spTgt spid="11"/>
                                        </p:tgtEl>
                                      </p:cBhvr>
                                    </p:animEffect>
                                  </p:childTnLst>
                                </p:cTn>
                              </p:par>
                              <p:par>
                                <p:cTn id="47" presetID="10" presetClass="entr" presetSubtype="0" fill="hold" nodeType="withEffect">
                                  <p:stCondLst>
                                    <p:cond delay="650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2000"/>
                                        <p:tgtEl>
                                          <p:spTgt spid="10"/>
                                        </p:tgtEl>
                                      </p:cBhvr>
                                    </p:animEffect>
                                  </p:childTnLst>
                                </p:cTn>
                              </p:par>
                              <p:par>
                                <p:cTn id="50" presetID="10" presetClass="exit" presetSubtype="0" fill="hold" nodeType="withEffect">
                                  <p:stCondLst>
                                    <p:cond delay="8500"/>
                                  </p:stCondLst>
                                  <p:childTnLst>
                                    <p:animEffect transition="out" filter="fade">
                                      <p:cBhvr>
                                        <p:cTn id="51" dur="2000"/>
                                        <p:tgtEl>
                                          <p:spTgt spid="13"/>
                                        </p:tgtEl>
                                      </p:cBhvr>
                                    </p:animEffect>
                                    <p:set>
                                      <p:cBhvr>
                                        <p:cTn id="52" dur="1" fill="hold">
                                          <p:stCondLst>
                                            <p:cond delay="1999"/>
                                          </p:stCondLst>
                                        </p:cTn>
                                        <p:tgtEl>
                                          <p:spTgt spid="13"/>
                                        </p:tgtEl>
                                        <p:attrNameLst>
                                          <p:attrName>style.visibility</p:attrName>
                                        </p:attrNameLst>
                                      </p:cBhvr>
                                      <p:to>
                                        <p:strVal val="hidden"/>
                                      </p:to>
                                    </p:set>
                                  </p:childTnLst>
                                </p:cTn>
                              </p:par>
                              <p:par>
                                <p:cTn id="53" presetID="10" presetClass="exit" presetSubtype="0" fill="hold" nodeType="withEffect">
                                  <p:stCondLst>
                                    <p:cond delay="8500"/>
                                  </p:stCondLst>
                                  <p:childTnLst>
                                    <p:animEffect transition="out" filter="fade">
                                      <p:cBhvr>
                                        <p:cTn id="54" dur="2000"/>
                                        <p:tgtEl>
                                          <p:spTgt spid="11"/>
                                        </p:tgtEl>
                                      </p:cBhvr>
                                    </p:animEffect>
                                    <p:set>
                                      <p:cBhvr>
                                        <p:cTn id="55" dur="1" fill="hold">
                                          <p:stCondLst>
                                            <p:cond delay="1999"/>
                                          </p:stCondLst>
                                        </p:cTn>
                                        <p:tgtEl>
                                          <p:spTgt spid="11"/>
                                        </p:tgtEl>
                                        <p:attrNameLst>
                                          <p:attrName>style.visibility</p:attrName>
                                        </p:attrNameLst>
                                      </p:cBhvr>
                                      <p:to>
                                        <p:strVal val="hidden"/>
                                      </p:to>
                                    </p:set>
                                  </p:childTnLst>
                                </p:cTn>
                              </p:par>
                              <p:par>
                                <p:cTn id="56" presetID="10" presetClass="exit" presetSubtype="0" fill="hold" nodeType="withEffect">
                                  <p:stCondLst>
                                    <p:cond delay="8500"/>
                                  </p:stCondLst>
                                  <p:childTnLst>
                                    <p:animEffect transition="out" filter="fade">
                                      <p:cBhvr>
                                        <p:cTn id="57" dur="2000"/>
                                        <p:tgtEl>
                                          <p:spTgt spid="10"/>
                                        </p:tgtEl>
                                      </p:cBhvr>
                                    </p:animEffect>
                                    <p:set>
                                      <p:cBhvr>
                                        <p:cTn id="58" dur="1" fill="hold">
                                          <p:stCondLst>
                                            <p:cond delay="1999"/>
                                          </p:stCondLst>
                                        </p:cTn>
                                        <p:tgtEl>
                                          <p:spTgt spid="10"/>
                                        </p:tgtEl>
                                        <p:attrNameLst>
                                          <p:attrName>style.visibility</p:attrName>
                                        </p:attrNameLst>
                                      </p:cBhvr>
                                      <p:to>
                                        <p:strVal val="hidden"/>
                                      </p:to>
                                    </p:set>
                                  </p:childTnLst>
                                </p:cTn>
                              </p:par>
                              <p:par>
                                <p:cTn id="59" presetID="10" presetClass="entr" presetSubtype="0" fill="hold" nodeType="withEffect">
                                  <p:stCondLst>
                                    <p:cond delay="850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2000"/>
                                        <p:tgtEl>
                                          <p:spTgt spid="5"/>
                                        </p:tgtEl>
                                      </p:cBhvr>
                                    </p:animEffect>
                                  </p:childTnLst>
                                </p:cTn>
                              </p:par>
                              <p:par>
                                <p:cTn id="62" presetID="10" presetClass="entr" presetSubtype="0" fill="hold" nodeType="withEffect">
                                  <p:stCondLst>
                                    <p:cond delay="850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2000"/>
                                        <p:tgtEl>
                                          <p:spTgt spid="7"/>
                                        </p:tgtEl>
                                      </p:cBhvr>
                                    </p:animEffect>
                                  </p:childTnLst>
                                </p:cTn>
                              </p:par>
                              <p:par>
                                <p:cTn id="65" presetID="10" presetClass="entr" presetSubtype="0" fill="hold" nodeType="withEffect">
                                  <p:stCondLst>
                                    <p:cond delay="850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Imagen"/>
          <p:cNvPicPr>
            <a:picLocks noChangeAspect="1"/>
          </p:cNvPicPr>
          <p:nvPr/>
        </p:nvPicPr>
        <p:blipFill rotWithShape="1">
          <a:blip r:embed="rId2">
            <a:extLst>
              <a:ext uri="{BEBA8EAE-BF5A-486C-A8C5-ECC9F3942E4B}">
                <a14:imgProps xmlns:a14="http://schemas.microsoft.com/office/drawing/2010/main">
                  <a14:imgLayer r:embed="rId3">
                    <a14:imgEffect>
                      <a14:artisticFilmGrain/>
                    </a14:imgEffect>
                    <a14:imgEffect>
                      <a14:saturation sat="400000"/>
                    </a14:imgEffect>
                  </a14:imgLayer>
                </a14:imgProps>
              </a:ext>
              <a:ext uri="{28A0092B-C50C-407E-A947-70E740481C1C}">
                <a14:useLocalDpi xmlns:a14="http://schemas.microsoft.com/office/drawing/2010/main" val="0"/>
              </a:ext>
            </a:extLst>
          </a:blip>
          <a:srcRect b="10190"/>
          <a:stretch/>
        </p:blipFill>
        <p:spPr>
          <a:xfrm>
            <a:off x="0" y="-1"/>
            <a:ext cx="9144000" cy="6165305"/>
          </a:xfrm>
          <a:prstGeom prst="rect">
            <a:avLst/>
          </a:prstGeom>
        </p:spPr>
      </p:pic>
      <p:sp>
        <p:nvSpPr>
          <p:cNvPr id="8" name="29 Marcador de fecha"/>
          <p:cNvSpPr>
            <a:spLocks noGrp="1"/>
          </p:cNvSpPr>
          <p:nvPr>
            <p:ph type="dt" sz="half" idx="10"/>
          </p:nvPr>
        </p:nvSpPr>
        <p:spPr>
          <a:xfrm>
            <a:off x="71500" y="6381328"/>
            <a:ext cx="4500500" cy="360040"/>
          </a:xfrm>
        </p:spPr>
        <p:txBody>
          <a:bodyPr/>
          <a:lstStyle/>
          <a:p>
            <a:fld id="{7BF9A81D-A69B-4736-8AD4-21558C012EAB}" type="datetime2">
              <a:rPr lang="es-CO" sz="2000" b="1" smtClean="0">
                <a:solidFill>
                  <a:srgbClr val="C00000"/>
                </a:solidFill>
                <a:latin typeface="Papyrus" pitchFamily="66" charset="0"/>
              </a:rPr>
              <a:pPr/>
              <a:t>viernes, 02 de septiembre de 2011</a:t>
            </a:fld>
            <a:endParaRPr lang="es-CO" sz="2000" b="1" dirty="0">
              <a:solidFill>
                <a:srgbClr val="C00000"/>
              </a:solidFill>
              <a:latin typeface="Papyrus" pitchFamily="66" charset="0"/>
            </a:endParaRPr>
          </a:p>
        </p:txBody>
      </p:sp>
      <p:cxnSp>
        <p:nvCxnSpPr>
          <p:cNvPr id="9" name="8 Conector recto"/>
          <p:cNvCxnSpPr/>
          <p:nvPr/>
        </p:nvCxnSpPr>
        <p:spPr>
          <a:xfrm>
            <a:off x="0" y="616530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1 Imagen"/>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100000">
                        <a14:foregroundMark x1="28563" y1="77917" x2="28563" y2="77917"/>
                        <a14:foregroundMark x1="30500" y1="89333" x2="30500" y2="89333"/>
                        <a14:foregroundMark x1="19688" y1="89750" x2="19688" y2="89750"/>
                        <a14:foregroundMark x1="29812" y1="83167" x2="29812" y2="83167"/>
                        <a14:foregroundMark x1="27750" y1="82083" x2="27750" y2="82083"/>
                        <a14:foregroundMark x1="72688" y1="84250" x2="72688" y2="84250"/>
                      </a14:backgroundRemoval>
                    </a14:imgEffect>
                  </a14:imgLayer>
                </a14:imgProps>
              </a:ext>
              <a:ext uri="{28A0092B-C50C-407E-A947-70E740481C1C}">
                <a14:useLocalDpi xmlns:a14="http://schemas.microsoft.com/office/drawing/2010/main" val="0"/>
              </a:ext>
            </a:extLst>
          </a:blip>
          <a:srcRect l="17924" r="17980"/>
          <a:stretch/>
        </p:blipFill>
        <p:spPr>
          <a:xfrm>
            <a:off x="4136570" y="306034"/>
            <a:ext cx="5007429" cy="58592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1520" y="273050"/>
            <a:ext cx="3394720" cy="779686"/>
          </a:xfrm>
        </p:spPr>
        <p:txBody>
          <a:bodyPr>
            <a:normAutofit/>
          </a:bodyPr>
          <a:lstStyle/>
          <a:p>
            <a:r>
              <a:rPr lang="es-CO" sz="3600" b="0" dirty="0" smtClean="0">
                <a:solidFill>
                  <a:schemeClr val="bg1"/>
                </a:solidFill>
                <a:latin typeface="Pristina" pitchFamily="66" charset="0"/>
              </a:rPr>
              <a:t>Colores  Secundarios</a:t>
            </a:r>
            <a:endParaRPr lang="es-CO" sz="3600" b="0" dirty="0">
              <a:solidFill>
                <a:schemeClr val="bg1"/>
              </a:solidFill>
              <a:latin typeface="Pristina" pitchFamily="66" charset="0"/>
            </a:endParaRPr>
          </a:p>
        </p:txBody>
      </p:sp>
      <p:sp>
        <p:nvSpPr>
          <p:cNvPr id="4" name="3 Marcador de texto"/>
          <p:cNvSpPr>
            <a:spLocks noGrp="1"/>
          </p:cNvSpPr>
          <p:nvPr>
            <p:ph type="body" sz="half" idx="2"/>
          </p:nvPr>
        </p:nvSpPr>
        <p:spPr>
          <a:xfrm>
            <a:off x="961256" y="1196752"/>
            <a:ext cx="8075240" cy="1489843"/>
          </a:xfrm>
        </p:spPr>
        <p:txBody>
          <a:bodyPr>
            <a:normAutofit/>
          </a:bodyPr>
          <a:lstStyle/>
          <a:p>
            <a:pPr algn="just"/>
            <a:r>
              <a:rPr lang="es-CO" sz="2800" dirty="0" smtClean="0">
                <a:solidFill>
                  <a:schemeClr val="bg1"/>
                </a:solidFill>
                <a:latin typeface="Pristina" pitchFamily="66" charset="0"/>
              </a:rPr>
              <a:t>Son los colores resultantes de la mezcla de dos colores primarios, en iguales proporciones a nivel visual mas no en igual cantidad de pigmento cuando se están preparando.</a:t>
            </a:r>
            <a:endParaRPr lang="es-CO" sz="2800" dirty="0">
              <a:solidFill>
                <a:schemeClr val="bg1"/>
              </a:solidFill>
              <a:latin typeface="Pristina" pitchFamily="66" charset="0"/>
            </a:endParaRPr>
          </a:p>
        </p:txBody>
      </p:sp>
      <p:cxnSp>
        <p:nvCxnSpPr>
          <p:cNvPr id="5" name="4 Conector recto"/>
          <p:cNvCxnSpPr/>
          <p:nvPr/>
        </p:nvCxnSpPr>
        <p:spPr>
          <a:xfrm>
            <a:off x="0" y="2996952"/>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29 Marcador de fecha"/>
          <p:cNvSpPr>
            <a:spLocks noGrp="1"/>
          </p:cNvSpPr>
          <p:nvPr>
            <p:ph type="dt" sz="half" idx="10"/>
          </p:nvPr>
        </p:nvSpPr>
        <p:spPr>
          <a:xfrm>
            <a:off x="71500" y="6381329"/>
            <a:ext cx="4860540" cy="288032"/>
          </a:xfrm>
        </p:spPr>
        <p:txBody>
          <a:bodyPr/>
          <a:lstStyle/>
          <a:p>
            <a:fld id="{7BF9A81D-A69B-4736-8AD4-21558C012EAB}" type="datetime2">
              <a:rPr lang="es-CO" sz="2000" b="1" smtClean="0">
                <a:solidFill>
                  <a:srgbClr val="C00000"/>
                </a:solidFill>
                <a:latin typeface="Papyrus" pitchFamily="66" charset="0"/>
              </a:rPr>
              <a:pPr/>
              <a:t>viernes, 02 de septiembre de 2011</a:t>
            </a:fld>
            <a:endParaRPr lang="es-CO" sz="2000" b="1" dirty="0">
              <a:solidFill>
                <a:srgbClr val="C00000"/>
              </a:solidFill>
              <a:latin typeface="Papyrus" pitchFamily="66" charset="0"/>
            </a:endParaRPr>
          </a:p>
        </p:txBody>
      </p:sp>
      <p:cxnSp>
        <p:nvCxnSpPr>
          <p:cNvPr id="22" name="21 Conector recto"/>
          <p:cNvCxnSpPr/>
          <p:nvPr/>
        </p:nvCxnSpPr>
        <p:spPr>
          <a:xfrm>
            <a:off x="0" y="616530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a:off x="3131840" y="2996952"/>
            <a:ext cx="0" cy="31683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a:off x="6228184" y="2996952"/>
            <a:ext cx="0" cy="31683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3 Título"/>
          <p:cNvSpPr txBox="1">
            <a:spLocks/>
          </p:cNvSpPr>
          <p:nvPr/>
        </p:nvSpPr>
        <p:spPr>
          <a:xfrm>
            <a:off x="497100" y="3369224"/>
            <a:ext cx="2274700"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4400" b="0" dirty="0" smtClean="0">
                <a:solidFill>
                  <a:srgbClr val="FFFF00"/>
                </a:solidFill>
                <a:latin typeface="Papyrus" pitchFamily="66" charset="0"/>
              </a:rPr>
              <a:t>Amarillo</a:t>
            </a:r>
            <a:endParaRPr lang="es-CO" sz="4400" b="0" dirty="0">
              <a:solidFill>
                <a:srgbClr val="FFFF00"/>
              </a:solidFill>
              <a:latin typeface="Papyrus" pitchFamily="66" charset="0"/>
            </a:endParaRPr>
          </a:p>
        </p:txBody>
      </p:sp>
      <p:sp>
        <p:nvSpPr>
          <p:cNvPr id="26" name="3 Título"/>
          <p:cNvSpPr txBox="1">
            <a:spLocks/>
          </p:cNvSpPr>
          <p:nvPr/>
        </p:nvSpPr>
        <p:spPr>
          <a:xfrm>
            <a:off x="7048761" y="3369224"/>
            <a:ext cx="1771711"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4400" b="0" dirty="0" smtClean="0">
                <a:solidFill>
                  <a:srgbClr val="FF0000"/>
                </a:solidFill>
                <a:latin typeface="Papyrus" pitchFamily="66" charset="0"/>
              </a:rPr>
              <a:t>Rojo</a:t>
            </a:r>
            <a:endParaRPr lang="es-CO" sz="4400" b="0" dirty="0">
              <a:solidFill>
                <a:srgbClr val="FF0000"/>
              </a:solidFill>
              <a:latin typeface="Papyrus" pitchFamily="66" charset="0"/>
            </a:endParaRPr>
          </a:p>
        </p:txBody>
      </p:sp>
      <p:sp>
        <p:nvSpPr>
          <p:cNvPr id="27" name="3 Título"/>
          <p:cNvSpPr txBox="1">
            <a:spLocks/>
          </p:cNvSpPr>
          <p:nvPr/>
        </p:nvSpPr>
        <p:spPr>
          <a:xfrm>
            <a:off x="3736393" y="3369224"/>
            <a:ext cx="1771711"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4400" b="0" dirty="0" smtClean="0">
                <a:solidFill>
                  <a:srgbClr val="0000FF"/>
                </a:solidFill>
                <a:latin typeface="Papyrus" pitchFamily="66" charset="0"/>
              </a:rPr>
              <a:t>Azul</a:t>
            </a:r>
            <a:endParaRPr lang="es-CO" sz="4400" b="0" dirty="0">
              <a:solidFill>
                <a:srgbClr val="0000FF"/>
              </a:solidFill>
              <a:latin typeface="Papyrus" pitchFamily="66" charset="0"/>
            </a:endParaRPr>
          </a:p>
        </p:txBody>
      </p:sp>
      <p:sp>
        <p:nvSpPr>
          <p:cNvPr id="28" name="3 Título"/>
          <p:cNvSpPr txBox="1">
            <a:spLocks/>
          </p:cNvSpPr>
          <p:nvPr/>
        </p:nvSpPr>
        <p:spPr>
          <a:xfrm>
            <a:off x="748594" y="4377336"/>
            <a:ext cx="1771711"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4400" b="0" dirty="0" smtClean="0">
                <a:solidFill>
                  <a:srgbClr val="0000FF"/>
                </a:solidFill>
                <a:latin typeface="Papyrus" pitchFamily="66" charset="0"/>
              </a:rPr>
              <a:t>Azul</a:t>
            </a:r>
            <a:endParaRPr lang="es-CO" sz="4400" b="0" dirty="0">
              <a:solidFill>
                <a:srgbClr val="0000FF"/>
              </a:solidFill>
              <a:latin typeface="Papyrus" pitchFamily="66" charset="0"/>
            </a:endParaRPr>
          </a:p>
        </p:txBody>
      </p:sp>
      <p:sp>
        <p:nvSpPr>
          <p:cNvPr id="29" name="3 Título"/>
          <p:cNvSpPr txBox="1">
            <a:spLocks/>
          </p:cNvSpPr>
          <p:nvPr/>
        </p:nvSpPr>
        <p:spPr>
          <a:xfrm>
            <a:off x="6563523" y="5471408"/>
            <a:ext cx="2274700"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4400" b="0" dirty="0" smtClean="0">
                <a:solidFill>
                  <a:srgbClr val="FF9900"/>
                </a:solidFill>
                <a:latin typeface="Papyrus" pitchFamily="66" charset="0"/>
              </a:rPr>
              <a:t>Naranja</a:t>
            </a:r>
            <a:endParaRPr lang="es-CO" sz="4400" b="0" dirty="0">
              <a:solidFill>
                <a:srgbClr val="FF9900"/>
              </a:solidFill>
              <a:latin typeface="Papyrus" pitchFamily="66" charset="0"/>
            </a:endParaRPr>
          </a:p>
        </p:txBody>
      </p:sp>
      <p:sp>
        <p:nvSpPr>
          <p:cNvPr id="30" name="3 Título"/>
          <p:cNvSpPr txBox="1">
            <a:spLocks/>
          </p:cNvSpPr>
          <p:nvPr/>
        </p:nvSpPr>
        <p:spPr>
          <a:xfrm>
            <a:off x="748594" y="5445224"/>
            <a:ext cx="1771711"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4400" b="0" dirty="0" smtClean="0">
                <a:solidFill>
                  <a:srgbClr val="0FC33E"/>
                </a:solidFill>
                <a:latin typeface="Papyrus" pitchFamily="66" charset="0"/>
              </a:rPr>
              <a:t>Verde</a:t>
            </a:r>
            <a:endParaRPr lang="es-CO" sz="4400" b="0" dirty="0">
              <a:solidFill>
                <a:srgbClr val="0FC33E"/>
              </a:solidFill>
              <a:latin typeface="Papyrus" pitchFamily="66" charset="0"/>
            </a:endParaRPr>
          </a:p>
        </p:txBody>
      </p:sp>
      <p:sp>
        <p:nvSpPr>
          <p:cNvPr id="31" name="3 Título"/>
          <p:cNvSpPr txBox="1">
            <a:spLocks/>
          </p:cNvSpPr>
          <p:nvPr/>
        </p:nvSpPr>
        <p:spPr>
          <a:xfrm>
            <a:off x="3720752" y="4335216"/>
            <a:ext cx="1771711"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4400" b="0" dirty="0" smtClean="0">
                <a:solidFill>
                  <a:srgbClr val="FF0000"/>
                </a:solidFill>
                <a:latin typeface="Papyrus" pitchFamily="66" charset="0"/>
              </a:rPr>
              <a:t>Rojo</a:t>
            </a:r>
            <a:endParaRPr lang="es-CO" sz="4400" b="0" dirty="0">
              <a:solidFill>
                <a:srgbClr val="FF0000"/>
              </a:solidFill>
              <a:latin typeface="Papyrus" pitchFamily="66" charset="0"/>
            </a:endParaRPr>
          </a:p>
        </p:txBody>
      </p:sp>
      <p:sp>
        <p:nvSpPr>
          <p:cNvPr id="34" name="3 Título"/>
          <p:cNvSpPr txBox="1">
            <a:spLocks/>
          </p:cNvSpPr>
          <p:nvPr/>
        </p:nvSpPr>
        <p:spPr>
          <a:xfrm>
            <a:off x="3484898" y="5474252"/>
            <a:ext cx="2274700"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4400" b="0" dirty="0" smtClean="0">
                <a:solidFill>
                  <a:srgbClr val="7030A0"/>
                </a:solidFill>
                <a:latin typeface="Papyrus" pitchFamily="66" charset="0"/>
              </a:rPr>
              <a:t>Violeta</a:t>
            </a:r>
            <a:endParaRPr lang="es-CO" sz="4400" b="0" dirty="0">
              <a:solidFill>
                <a:srgbClr val="7030A0"/>
              </a:solidFill>
              <a:latin typeface="Papyrus" pitchFamily="66" charset="0"/>
            </a:endParaRPr>
          </a:p>
        </p:txBody>
      </p:sp>
      <p:sp>
        <p:nvSpPr>
          <p:cNvPr id="35" name="3 Título"/>
          <p:cNvSpPr txBox="1">
            <a:spLocks/>
          </p:cNvSpPr>
          <p:nvPr/>
        </p:nvSpPr>
        <p:spPr>
          <a:xfrm>
            <a:off x="6563523" y="4377336"/>
            <a:ext cx="2274700"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4400" b="0" dirty="0" smtClean="0">
                <a:solidFill>
                  <a:srgbClr val="FFFF00"/>
                </a:solidFill>
                <a:latin typeface="Papyrus" pitchFamily="66" charset="0"/>
              </a:rPr>
              <a:t>Amarillo</a:t>
            </a:r>
            <a:endParaRPr lang="es-CO" sz="4400" b="0" dirty="0">
              <a:solidFill>
                <a:srgbClr val="FFFF00"/>
              </a:solidFill>
              <a:latin typeface="Papyrus" pitchFamily="66" charset="0"/>
            </a:endParaRPr>
          </a:p>
        </p:txBody>
      </p:sp>
    </p:spTree>
    <p:extLst>
      <p:ext uri="{BB962C8B-B14F-4D97-AF65-F5344CB8AC3E}">
        <p14:creationId xmlns:p14="http://schemas.microsoft.com/office/powerpoint/2010/main" val="34197982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3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3737" y="2420888"/>
            <a:ext cx="5184727" cy="2808312"/>
          </a:xfrm>
          <a:prstGeom prst="rect">
            <a:avLst/>
          </a:prstGeom>
          <a:ln>
            <a:noFill/>
          </a:ln>
          <a:effectLst>
            <a:softEdge rad="112500"/>
          </a:effectLst>
        </p:spPr>
      </p:pic>
      <p:sp>
        <p:nvSpPr>
          <p:cNvPr id="5" name="29 Marcador de fecha"/>
          <p:cNvSpPr>
            <a:spLocks noGrp="1"/>
          </p:cNvSpPr>
          <p:nvPr>
            <p:ph type="dt" sz="half" idx="10"/>
          </p:nvPr>
        </p:nvSpPr>
        <p:spPr>
          <a:xfrm>
            <a:off x="71500" y="6381328"/>
            <a:ext cx="5220580" cy="360040"/>
          </a:xfrm>
        </p:spPr>
        <p:txBody>
          <a:bodyPr/>
          <a:lstStyle/>
          <a:p>
            <a:fld id="{7BF9A81D-A69B-4736-8AD4-21558C012EAB}" type="datetime2">
              <a:rPr lang="es-CO" sz="2000" b="1" smtClean="0">
                <a:solidFill>
                  <a:srgbClr val="C00000"/>
                </a:solidFill>
                <a:latin typeface="Papyrus" pitchFamily="66" charset="0"/>
              </a:rPr>
              <a:pPr/>
              <a:t>viernes, 02 de septiembre de 2011</a:t>
            </a:fld>
            <a:endParaRPr lang="es-CO" sz="2000" b="1" dirty="0">
              <a:solidFill>
                <a:srgbClr val="C00000"/>
              </a:solidFill>
              <a:latin typeface="Papyrus" pitchFamily="66" charset="0"/>
            </a:endParaRPr>
          </a:p>
        </p:txBody>
      </p:sp>
      <p:cxnSp>
        <p:nvCxnSpPr>
          <p:cNvPr id="6" name="5 Conector recto"/>
          <p:cNvCxnSpPr/>
          <p:nvPr/>
        </p:nvCxnSpPr>
        <p:spPr>
          <a:xfrm>
            <a:off x="0" y="616530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3 Título"/>
          <p:cNvSpPr txBox="1">
            <a:spLocks/>
          </p:cNvSpPr>
          <p:nvPr/>
        </p:nvSpPr>
        <p:spPr>
          <a:xfrm>
            <a:off x="6156176" y="404664"/>
            <a:ext cx="2850764" cy="792088"/>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5400" b="0" dirty="0" smtClean="0">
                <a:solidFill>
                  <a:srgbClr val="FFFF00"/>
                </a:solidFill>
                <a:latin typeface="Papyrus" pitchFamily="66" charset="0"/>
              </a:rPr>
              <a:t>M</a:t>
            </a:r>
            <a:r>
              <a:rPr lang="es-CO" sz="5400" b="0" dirty="0" smtClean="0">
                <a:solidFill>
                  <a:srgbClr val="0000FF"/>
                </a:solidFill>
                <a:latin typeface="Papyrus" pitchFamily="66" charset="0"/>
              </a:rPr>
              <a:t>e</a:t>
            </a:r>
            <a:r>
              <a:rPr lang="es-CO" sz="5400" b="0" dirty="0" smtClean="0">
                <a:solidFill>
                  <a:srgbClr val="FF0000"/>
                </a:solidFill>
                <a:latin typeface="Papyrus" pitchFamily="66" charset="0"/>
              </a:rPr>
              <a:t>z</a:t>
            </a:r>
            <a:r>
              <a:rPr lang="es-CO" sz="5400" b="0" dirty="0" smtClean="0">
                <a:solidFill>
                  <a:srgbClr val="FFFF00"/>
                </a:solidFill>
                <a:latin typeface="Papyrus" pitchFamily="66" charset="0"/>
              </a:rPr>
              <a:t>c</a:t>
            </a:r>
            <a:r>
              <a:rPr lang="es-CO" sz="5400" b="0" dirty="0" smtClean="0">
                <a:solidFill>
                  <a:srgbClr val="0000FF"/>
                </a:solidFill>
                <a:latin typeface="Papyrus" pitchFamily="66" charset="0"/>
              </a:rPr>
              <a:t>l</a:t>
            </a:r>
            <a:r>
              <a:rPr lang="es-CO" sz="5400" b="0" dirty="0" smtClean="0">
                <a:solidFill>
                  <a:srgbClr val="FF0000"/>
                </a:solidFill>
                <a:latin typeface="Papyrus" pitchFamily="66" charset="0"/>
              </a:rPr>
              <a:t>a</a:t>
            </a:r>
            <a:r>
              <a:rPr lang="es-CO" sz="5400" b="0" dirty="0" smtClean="0">
                <a:solidFill>
                  <a:srgbClr val="FFFF00"/>
                </a:solidFill>
                <a:latin typeface="Papyrus" pitchFamily="66" charset="0"/>
              </a:rPr>
              <a:t>s</a:t>
            </a:r>
            <a:endParaRPr lang="es-CO" sz="5400" b="0" dirty="0">
              <a:solidFill>
                <a:srgbClr val="FFFF00"/>
              </a:solidFill>
              <a:latin typeface="Papyrus" pitchFamily="66" charset="0"/>
            </a:endParaRPr>
          </a:p>
        </p:txBody>
      </p:sp>
      <p:cxnSp>
        <p:nvCxnSpPr>
          <p:cNvPr id="8" name="7 Conector recto"/>
          <p:cNvCxnSpPr/>
          <p:nvPr/>
        </p:nvCxnSpPr>
        <p:spPr>
          <a:xfrm>
            <a:off x="-21998" y="112474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8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268760"/>
            <a:ext cx="2664296" cy="1665185"/>
          </a:xfrm>
          <a:prstGeom prst="rect">
            <a:avLst/>
          </a:prstGeom>
          <a:ln>
            <a:noFill/>
          </a:ln>
          <a:effectLst>
            <a:softEdge rad="112500"/>
          </a:effectLst>
        </p:spPr>
      </p:pic>
      <p:pic>
        <p:nvPicPr>
          <p:cNvPr id="11" name="10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009" y="3852047"/>
            <a:ext cx="2492791" cy="1665185"/>
          </a:xfrm>
          <a:prstGeom prst="rect">
            <a:avLst/>
          </a:prstGeom>
          <a:ln>
            <a:noFill/>
          </a:ln>
          <a:effectLst>
            <a:softEdge rad="112500"/>
          </a:effectLst>
        </p:spPr>
      </p:pic>
      <p:sp>
        <p:nvSpPr>
          <p:cNvPr id="12" name="3 Título"/>
          <p:cNvSpPr txBox="1">
            <a:spLocks/>
          </p:cNvSpPr>
          <p:nvPr/>
        </p:nvSpPr>
        <p:spPr>
          <a:xfrm>
            <a:off x="497100" y="3225208"/>
            <a:ext cx="2274700"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4400" b="0" dirty="0" smtClean="0">
                <a:solidFill>
                  <a:srgbClr val="FFFF00"/>
                </a:solidFill>
                <a:latin typeface="Papyrus" pitchFamily="66" charset="0"/>
              </a:rPr>
              <a:t>Amarillo</a:t>
            </a:r>
            <a:endParaRPr lang="es-CO" sz="4400" b="0" dirty="0">
              <a:solidFill>
                <a:srgbClr val="FFFF00"/>
              </a:solidFill>
              <a:latin typeface="Papyrus" pitchFamily="66" charset="0"/>
            </a:endParaRPr>
          </a:p>
        </p:txBody>
      </p:sp>
      <p:sp>
        <p:nvSpPr>
          <p:cNvPr id="13" name="3 Título"/>
          <p:cNvSpPr txBox="1">
            <a:spLocks/>
          </p:cNvSpPr>
          <p:nvPr/>
        </p:nvSpPr>
        <p:spPr>
          <a:xfrm>
            <a:off x="870977" y="5589240"/>
            <a:ext cx="1828815"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4400" b="0" dirty="0" smtClean="0">
                <a:solidFill>
                  <a:srgbClr val="FF0000"/>
                </a:solidFill>
                <a:latin typeface="Papyrus" pitchFamily="66" charset="0"/>
              </a:rPr>
              <a:t>Rojo</a:t>
            </a:r>
            <a:endParaRPr lang="es-CO" sz="4400" b="0" dirty="0">
              <a:solidFill>
                <a:srgbClr val="FF0000"/>
              </a:solidFill>
              <a:latin typeface="Papyrus" pitchFamily="66" charset="0"/>
            </a:endParaRPr>
          </a:p>
        </p:txBody>
      </p:sp>
      <p:cxnSp>
        <p:nvCxnSpPr>
          <p:cNvPr id="15" name="14 Conector angular"/>
          <p:cNvCxnSpPr>
            <a:stCxn id="12" idx="3"/>
            <a:endCxn id="13" idx="3"/>
          </p:cNvCxnSpPr>
          <p:nvPr/>
        </p:nvCxnSpPr>
        <p:spPr>
          <a:xfrm flipH="1">
            <a:off x="2699792" y="3471120"/>
            <a:ext cx="72008" cy="2364032"/>
          </a:xfrm>
          <a:prstGeom prst="bentConnector3">
            <a:avLst>
              <a:gd name="adj1" fmla="val -317465"/>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3 Título"/>
          <p:cNvSpPr txBox="1">
            <a:spLocks/>
          </p:cNvSpPr>
          <p:nvPr/>
        </p:nvSpPr>
        <p:spPr>
          <a:xfrm>
            <a:off x="4529548" y="1857056"/>
            <a:ext cx="2274700"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4400" b="0" dirty="0" smtClean="0">
                <a:solidFill>
                  <a:srgbClr val="FF3300"/>
                </a:solidFill>
                <a:latin typeface="Papyrus" pitchFamily="66" charset="0"/>
              </a:rPr>
              <a:t>Naranja</a:t>
            </a:r>
            <a:endParaRPr lang="es-CO" sz="4400" b="0" dirty="0">
              <a:solidFill>
                <a:srgbClr val="FF3300"/>
              </a:solidFill>
              <a:latin typeface="Papyrus" pitchFamily="66" charset="0"/>
            </a:endParaRPr>
          </a:p>
        </p:txBody>
      </p:sp>
      <p:cxnSp>
        <p:nvCxnSpPr>
          <p:cNvPr id="18" name="17 Conector angular"/>
          <p:cNvCxnSpPr>
            <a:endCxn id="16" idx="3"/>
          </p:cNvCxnSpPr>
          <p:nvPr/>
        </p:nvCxnSpPr>
        <p:spPr>
          <a:xfrm flipV="1">
            <a:off x="3000652" y="2102968"/>
            <a:ext cx="3803596" cy="3324600"/>
          </a:xfrm>
          <a:prstGeom prst="bentConnector3">
            <a:avLst>
              <a:gd name="adj1" fmla="val 153709"/>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978306"/>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0"/>
                                        <p:tgtEl>
                                          <p:spTgt spid="11"/>
                                        </p:tgtEl>
                                      </p:cBhvr>
                                    </p:animEffect>
                                  </p:childTnLst>
                                </p:cTn>
                              </p:par>
                              <p:par>
                                <p:cTn id="11" presetID="16" presetClass="entr" presetSubtype="37" fill="hold" nodeType="withEffect">
                                  <p:stCondLst>
                                    <p:cond delay="2000"/>
                                  </p:stCondLst>
                                  <p:childTnLst>
                                    <p:set>
                                      <p:cBhvr>
                                        <p:cTn id="12" dur="1" fill="hold">
                                          <p:stCondLst>
                                            <p:cond delay="0"/>
                                          </p:stCondLst>
                                        </p:cTn>
                                        <p:tgtEl>
                                          <p:spTgt spid="36"/>
                                        </p:tgtEl>
                                        <p:attrNameLst>
                                          <p:attrName>style.visibility</p:attrName>
                                        </p:attrNameLst>
                                      </p:cBhvr>
                                      <p:to>
                                        <p:strVal val="visible"/>
                                      </p:to>
                                    </p:set>
                                    <p:animEffect transition="in" filter="barn(outVertical)">
                                      <p:cBhvr>
                                        <p:cTn id="13"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3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4" y="2420888"/>
            <a:ext cx="5317513" cy="2880320"/>
          </a:xfrm>
          <a:prstGeom prst="rect">
            <a:avLst/>
          </a:prstGeom>
          <a:ln>
            <a:noFill/>
          </a:ln>
          <a:effectLst>
            <a:softEdge rad="112500"/>
          </a:effectLst>
        </p:spPr>
      </p:pic>
      <p:sp>
        <p:nvSpPr>
          <p:cNvPr id="5" name="29 Marcador de fecha"/>
          <p:cNvSpPr>
            <a:spLocks noGrp="1"/>
          </p:cNvSpPr>
          <p:nvPr>
            <p:ph type="dt" sz="half" idx="10"/>
          </p:nvPr>
        </p:nvSpPr>
        <p:spPr>
          <a:xfrm>
            <a:off x="71500" y="6381328"/>
            <a:ext cx="5220580" cy="360040"/>
          </a:xfrm>
        </p:spPr>
        <p:txBody>
          <a:bodyPr/>
          <a:lstStyle/>
          <a:p>
            <a:fld id="{7BF9A81D-A69B-4736-8AD4-21558C012EAB}" type="datetime2">
              <a:rPr lang="es-CO" sz="2000" b="1" smtClean="0">
                <a:solidFill>
                  <a:srgbClr val="C00000"/>
                </a:solidFill>
                <a:latin typeface="Papyrus" pitchFamily="66" charset="0"/>
              </a:rPr>
              <a:pPr/>
              <a:t>viernes, 02 de septiembre de 2011</a:t>
            </a:fld>
            <a:endParaRPr lang="es-CO" sz="2000" b="1" dirty="0">
              <a:solidFill>
                <a:srgbClr val="C00000"/>
              </a:solidFill>
              <a:latin typeface="Papyrus" pitchFamily="66" charset="0"/>
            </a:endParaRPr>
          </a:p>
        </p:txBody>
      </p:sp>
      <p:cxnSp>
        <p:nvCxnSpPr>
          <p:cNvPr id="6" name="5 Conector recto"/>
          <p:cNvCxnSpPr/>
          <p:nvPr/>
        </p:nvCxnSpPr>
        <p:spPr>
          <a:xfrm>
            <a:off x="0" y="616530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3 Título"/>
          <p:cNvSpPr txBox="1">
            <a:spLocks/>
          </p:cNvSpPr>
          <p:nvPr/>
        </p:nvSpPr>
        <p:spPr>
          <a:xfrm>
            <a:off x="6156176" y="404664"/>
            <a:ext cx="2850764" cy="792088"/>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5400" b="0" dirty="0" smtClean="0">
                <a:solidFill>
                  <a:srgbClr val="FFFF00"/>
                </a:solidFill>
                <a:latin typeface="Papyrus" pitchFamily="66" charset="0"/>
              </a:rPr>
              <a:t>M</a:t>
            </a:r>
            <a:r>
              <a:rPr lang="es-CO" sz="5400" b="0" dirty="0" smtClean="0">
                <a:solidFill>
                  <a:srgbClr val="0000FF"/>
                </a:solidFill>
                <a:latin typeface="Papyrus" pitchFamily="66" charset="0"/>
              </a:rPr>
              <a:t>e</a:t>
            </a:r>
            <a:r>
              <a:rPr lang="es-CO" sz="5400" b="0" dirty="0" smtClean="0">
                <a:solidFill>
                  <a:srgbClr val="FF0000"/>
                </a:solidFill>
                <a:latin typeface="Papyrus" pitchFamily="66" charset="0"/>
              </a:rPr>
              <a:t>z</a:t>
            </a:r>
            <a:r>
              <a:rPr lang="es-CO" sz="5400" b="0" dirty="0" smtClean="0">
                <a:solidFill>
                  <a:srgbClr val="FFFF00"/>
                </a:solidFill>
                <a:latin typeface="Papyrus" pitchFamily="66" charset="0"/>
              </a:rPr>
              <a:t>c</a:t>
            </a:r>
            <a:r>
              <a:rPr lang="es-CO" sz="5400" b="0" dirty="0" smtClean="0">
                <a:solidFill>
                  <a:srgbClr val="0000FF"/>
                </a:solidFill>
                <a:latin typeface="Papyrus" pitchFamily="66" charset="0"/>
              </a:rPr>
              <a:t>l</a:t>
            </a:r>
            <a:r>
              <a:rPr lang="es-CO" sz="5400" b="0" dirty="0" smtClean="0">
                <a:solidFill>
                  <a:srgbClr val="FF0000"/>
                </a:solidFill>
                <a:latin typeface="Papyrus" pitchFamily="66" charset="0"/>
              </a:rPr>
              <a:t>a</a:t>
            </a:r>
            <a:r>
              <a:rPr lang="es-CO" sz="5400" b="0" dirty="0" smtClean="0">
                <a:solidFill>
                  <a:srgbClr val="FFFF00"/>
                </a:solidFill>
                <a:latin typeface="Papyrus" pitchFamily="66" charset="0"/>
              </a:rPr>
              <a:t>s</a:t>
            </a:r>
            <a:endParaRPr lang="es-CO" sz="5400" b="0" dirty="0">
              <a:solidFill>
                <a:srgbClr val="FFFF00"/>
              </a:solidFill>
              <a:latin typeface="Papyrus" pitchFamily="66" charset="0"/>
            </a:endParaRPr>
          </a:p>
        </p:txBody>
      </p:sp>
      <p:cxnSp>
        <p:nvCxnSpPr>
          <p:cNvPr id="8" name="7 Conector recto"/>
          <p:cNvCxnSpPr/>
          <p:nvPr/>
        </p:nvCxnSpPr>
        <p:spPr>
          <a:xfrm>
            <a:off x="-21998" y="112474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8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268760"/>
            <a:ext cx="2664296" cy="1665185"/>
          </a:xfrm>
          <a:prstGeom prst="rect">
            <a:avLst/>
          </a:prstGeom>
          <a:ln>
            <a:noFill/>
          </a:ln>
          <a:effectLst>
            <a:softEdge rad="112500"/>
          </a:effectLst>
        </p:spPr>
      </p:pic>
      <p:pic>
        <p:nvPicPr>
          <p:cNvPr id="11" name="10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2" y="3852047"/>
            <a:ext cx="2456015" cy="1665185"/>
          </a:xfrm>
          <a:prstGeom prst="rect">
            <a:avLst/>
          </a:prstGeom>
          <a:ln>
            <a:noFill/>
          </a:ln>
          <a:effectLst>
            <a:softEdge rad="112500"/>
          </a:effectLst>
        </p:spPr>
      </p:pic>
      <p:sp>
        <p:nvSpPr>
          <p:cNvPr id="12" name="3 Título"/>
          <p:cNvSpPr txBox="1">
            <a:spLocks/>
          </p:cNvSpPr>
          <p:nvPr/>
        </p:nvSpPr>
        <p:spPr>
          <a:xfrm>
            <a:off x="497100" y="3225208"/>
            <a:ext cx="2274700"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4400" b="0" dirty="0" smtClean="0">
                <a:solidFill>
                  <a:srgbClr val="FFFF00"/>
                </a:solidFill>
                <a:latin typeface="Papyrus" pitchFamily="66" charset="0"/>
              </a:rPr>
              <a:t>Amarillo</a:t>
            </a:r>
            <a:endParaRPr lang="es-CO" sz="4400" b="0" dirty="0">
              <a:solidFill>
                <a:srgbClr val="FFFF00"/>
              </a:solidFill>
              <a:latin typeface="Papyrus" pitchFamily="66" charset="0"/>
            </a:endParaRPr>
          </a:p>
        </p:txBody>
      </p:sp>
      <p:sp>
        <p:nvSpPr>
          <p:cNvPr id="13" name="3 Título"/>
          <p:cNvSpPr txBox="1">
            <a:spLocks/>
          </p:cNvSpPr>
          <p:nvPr/>
        </p:nvSpPr>
        <p:spPr>
          <a:xfrm>
            <a:off x="1087001" y="5817496"/>
            <a:ext cx="1828815"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4400" b="0" dirty="0" smtClean="0">
                <a:solidFill>
                  <a:srgbClr val="0000FF"/>
                </a:solidFill>
                <a:latin typeface="Papyrus" pitchFamily="66" charset="0"/>
              </a:rPr>
              <a:t>Azul</a:t>
            </a:r>
            <a:endParaRPr lang="es-CO" sz="4400" b="0" dirty="0">
              <a:solidFill>
                <a:srgbClr val="0000FF"/>
              </a:solidFill>
              <a:latin typeface="Papyrus" pitchFamily="66" charset="0"/>
            </a:endParaRPr>
          </a:p>
        </p:txBody>
      </p:sp>
      <p:cxnSp>
        <p:nvCxnSpPr>
          <p:cNvPr id="15" name="14 Conector angular"/>
          <p:cNvCxnSpPr>
            <a:stCxn id="12" idx="3"/>
            <a:endCxn id="13" idx="3"/>
          </p:cNvCxnSpPr>
          <p:nvPr/>
        </p:nvCxnSpPr>
        <p:spPr>
          <a:xfrm>
            <a:off x="2771800" y="3471120"/>
            <a:ext cx="144016" cy="2592288"/>
          </a:xfrm>
          <a:prstGeom prst="bentConnector3">
            <a:avLst>
              <a:gd name="adj1" fmla="val 258732"/>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3 Título"/>
          <p:cNvSpPr txBox="1">
            <a:spLocks/>
          </p:cNvSpPr>
          <p:nvPr/>
        </p:nvSpPr>
        <p:spPr>
          <a:xfrm>
            <a:off x="4529548" y="1857056"/>
            <a:ext cx="2274700"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4400" b="0" dirty="0" smtClean="0">
                <a:solidFill>
                  <a:srgbClr val="008000"/>
                </a:solidFill>
                <a:latin typeface="Papyrus" pitchFamily="66" charset="0"/>
              </a:rPr>
              <a:t>Verde</a:t>
            </a:r>
            <a:endParaRPr lang="es-CO" sz="4400" b="0" dirty="0">
              <a:solidFill>
                <a:srgbClr val="008000"/>
              </a:solidFill>
              <a:latin typeface="Papyrus" pitchFamily="66" charset="0"/>
            </a:endParaRPr>
          </a:p>
        </p:txBody>
      </p:sp>
      <p:cxnSp>
        <p:nvCxnSpPr>
          <p:cNvPr id="18" name="17 Conector angular"/>
          <p:cNvCxnSpPr>
            <a:endCxn id="16" idx="3"/>
          </p:cNvCxnSpPr>
          <p:nvPr/>
        </p:nvCxnSpPr>
        <p:spPr>
          <a:xfrm flipV="1">
            <a:off x="3131840" y="2102968"/>
            <a:ext cx="3672408" cy="3324600"/>
          </a:xfrm>
          <a:prstGeom prst="bentConnector3">
            <a:avLst>
              <a:gd name="adj1" fmla="val 156419"/>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903145"/>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0"/>
                                        <p:tgtEl>
                                          <p:spTgt spid="11"/>
                                        </p:tgtEl>
                                      </p:cBhvr>
                                    </p:animEffect>
                                  </p:childTnLst>
                                </p:cTn>
                              </p:par>
                              <p:par>
                                <p:cTn id="11" presetID="16" presetClass="entr" presetSubtype="37" fill="hold" nodeType="withEffect">
                                  <p:stCondLst>
                                    <p:cond delay="2000"/>
                                  </p:stCondLst>
                                  <p:childTnLst>
                                    <p:set>
                                      <p:cBhvr>
                                        <p:cTn id="12" dur="1" fill="hold">
                                          <p:stCondLst>
                                            <p:cond delay="0"/>
                                          </p:stCondLst>
                                        </p:cTn>
                                        <p:tgtEl>
                                          <p:spTgt spid="36"/>
                                        </p:tgtEl>
                                        <p:attrNameLst>
                                          <p:attrName>style.visibility</p:attrName>
                                        </p:attrNameLst>
                                      </p:cBhvr>
                                      <p:to>
                                        <p:strVal val="visible"/>
                                      </p:to>
                                    </p:set>
                                    <p:animEffect transition="in" filter="barn(outVertical)">
                                      <p:cBhvr>
                                        <p:cTn id="13"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3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5901" y="2420888"/>
            <a:ext cx="3341438" cy="2880320"/>
          </a:xfrm>
          <a:prstGeom prst="rect">
            <a:avLst/>
          </a:prstGeom>
          <a:ln>
            <a:noFill/>
          </a:ln>
          <a:effectLst>
            <a:softEdge rad="112500"/>
          </a:effectLst>
        </p:spPr>
      </p:pic>
      <p:sp>
        <p:nvSpPr>
          <p:cNvPr id="5" name="29 Marcador de fecha"/>
          <p:cNvSpPr>
            <a:spLocks noGrp="1"/>
          </p:cNvSpPr>
          <p:nvPr>
            <p:ph type="dt" sz="half" idx="10"/>
          </p:nvPr>
        </p:nvSpPr>
        <p:spPr>
          <a:xfrm>
            <a:off x="71500" y="6381328"/>
            <a:ext cx="5724636" cy="360040"/>
          </a:xfrm>
        </p:spPr>
        <p:txBody>
          <a:bodyPr/>
          <a:lstStyle/>
          <a:p>
            <a:fld id="{7BF9A81D-A69B-4736-8AD4-21558C012EAB}" type="datetime2">
              <a:rPr lang="es-CO" sz="2000" b="1" smtClean="0">
                <a:solidFill>
                  <a:srgbClr val="C00000"/>
                </a:solidFill>
                <a:latin typeface="Papyrus" pitchFamily="66" charset="0"/>
              </a:rPr>
              <a:pPr/>
              <a:t>viernes, 02 de septiembre de 2011</a:t>
            </a:fld>
            <a:endParaRPr lang="es-CO" sz="2000" b="1" dirty="0">
              <a:solidFill>
                <a:srgbClr val="C00000"/>
              </a:solidFill>
              <a:latin typeface="Papyrus" pitchFamily="66" charset="0"/>
            </a:endParaRPr>
          </a:p>
        </p:txBody>
      </p:sp>
      <p:cxnSp>
        <p:nvCxnSpPr>
          <p:cNvPr id="6" name="5 Conector recto"/>
          <p:cNvCxnSpPr/>
          <p:nvPr/>
        </p:nvCxnSpPr>
        <p:spPr>
          <a:xfrm>
            <a:off x="0" y="616530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3 Título"/>
          <p:cNvSpPr txBox="1">
            <a:spLocks/>
          </p:cNvSpPr>
          <p:nvPr/>
        </p:nvSpPr>
        <p:spPr>
          <a:xfrm>
            <a:off x="6156176" y="404664"/>
            <a:ext cx="2850764" cy="792088"/>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5400" b="0" dirty="0" smtClean="0">
                <a:solidFill>
                  <a:srgbClr val="FFFF00"/>
                </a:solidFill>
                <a:latin typeface="Papyrus" pitchFamily="66" charset="0"/>
              </a:rPr>
              <a:t>M</a:t>
            </a:r>
            <a:r>
              <a:rPr lang="es-CO" sz="5400" b="0" dirty="0" smtClean="0">
                <a:solidFill>
                  <a:srgbClr val="0000FF"/>
                </a:solidFill>
                <a:latin typeface="Papyrus" pitchFamily="66" charset="0"/>
              </a:rPr>
              <a:t>e</a:t>
            </a:r>
            <a:r>
              <a:rPr lang="es-CO" sz="5400" b="0" dirty="0" smtClean="0">
                <a:solidFill>
                  <a:srgbClr val="FF0000"/>
                </a:solidFill>
                <a:latin typeface="Papyrus" pitchFamily="66" charset="0"/>
              </a:rPr>
              <a:t>z</a:t>
            </a:r>
            <a:r>
              <a:rPr lang="es-CO" sz="5400" b="0" dirty="0" smtClean="0">
                <a:solidFill>
                  <a:srgbClr val="FFFF00"/>
                </a:solidFill>
                <a:latin typeface="Papyrus" pitchFamily="66" charset="0"/>
              </a:rPr>
              <a:t>c</a:t>
            </a:r>
            <a:r>
              <a:rPr lang="es-CO" sz="5400" b="0" dirty="0" smtClean="0">
                <a:solidFill>
                  <a:srgbClr val="0000FF"/>
                </a:solidFill>
                <a:latin typeface="Papyrus" pitchFamily="66" charset="0"/>
              </a:rPr>
              <a:t>l</a:t>
            </a:r>
            <a:r>
              <a:rPr lang="es-CO" sz="5400" b="0" dirty="0" smtClean="0">
                <a:solidFill>
                  <a:srgbClr val="FF0000"/>
                </a:solidFill>
                <a:latin typeface="Papyrus" pitchFamily="66" charset="0"/>
              </a:rPr>
              <a:t>a</a:t>
            </a:r>
            <a:r>
              <a:rPr lang="es-CO" sz="5400" b="0" dirty="0" smtClean="0">
                <a:solidFill>
                  <a:srgbClr val="FFFF00"/>
                </a:solidFill>
                <a:latin typeface="Papyrus" pitchFamily="66" charset="0"/>
              </a:rPr>
              <a:t>s</a:t>
            </a:r>
            <a:endParaRPr lang="es-CO" sz="5400" b="0" dirty="0">
              <a:solidFill>
                <a:srgbClr val="FFFF00"/>
              </a:solidFill>
              <a:latin typeface="Papyrus" pitchFamily="66" charset="0"/>
            </a:endParaRPr>
          </a:p>
        </p:txBody>
      </p:sp>
      <p:cxnSp>
        <p:nvCxnSpPr>
          <p:cNvPr id="8" name="7 Conector recto"/>
          <p:cNvCxnSpPr/>
          <p:nvPr/>
        </p:nvCxnSpPr>
        <p:spPr>
          <a:xfrm>
            <a:off x="-21998" y="112474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8 Imagen"/>
          <p:cNvPicPr>
            <a:picLocks noChangeAspect="1"/>
          </p:cNvPicPr>
          <p:nvPr/>
        </p:nvPicPr>
        <p:blipFill>
          <a:blip r:embed="rId3">
            <a:extLst>
              <a:ext uri="{BEBA8EAE-BF5A-486C-A8C5-ECC9F3942E4B}">
                <a14:imgProps xmlns:a14="http://schemas.microsoft.com/office/drawing/2010/main">
                  <a14:imgLayer r:embed="rId4">
                    <a14:imgEffect>
                      <a14:backgroundRemoval t="9013" b="100000" l="0" r="100000"/>
                    </a14:imgEffect>
                  </a14:imgLayer>
                </a14:imgProps>
              </a:ext>
              <a:ext uri="{28A0092B-C50C-407E-A947-70E740481C1C}">
                <a14:useLocalDpi xmlns:a14="http://schemas.microsoft.com/office/drawing/2010/main" val="0"/>
              </a:ext>
            </a:extLst>
          </a:blip>
          <a:stretch>
            <a:fillRect/>
          </a:stretch>
        </p:blipFill>
        <p:spPr>
          <a:xfrm>
            <a:off x="260985" y="1268760"/>
            <a:ext cx="2501350" cy="1665185"/>
          </a:xfrm>
          <a:prstGeom prst="rect">
            <a:avLst/>
          </a:prstGeom>
          <a:ln>
            <a:noFill/>
          </a:ln>
          <a:effectLst>
            <a:softEdge rad="112500"/>
          </a:effectLst>
        </p:spPr>
      </p:pic>
      <p:pic>
        <p:nvPicPr>
          <p:cNvPr id="11" name="10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512" y="3852047"/>
            <a:ext cx="2456015" cy="1665185"/>
          </a:xfrm>
          <a:prstGeom prst="rect">
            <a:avLst/>
          </a:prstGeom>
          <a:ln>
            <a:noFill/>
          </a:ln>
          <a:effectLst>
            <a:softEdge rad="112500"/>
          </a:effectLst>
        </p:spPr>
      </p:pic>
      <p:sp>
        <p:nvSpPr>
          <p:cNvPr id="12" name="3 Título"/>
          <p:cNvSpPr txBox="1">
            <a:spLocks/>
          </p:cNvSpPr>
          <p:nvPr/>
        </p:nvSpPr>
        <p:spPr>
          <a:xfrm>
            <a:off x="497100" y="3225208"/>
            <a:ext cx="2274700"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4400" b="0" dirty="0" smtClean="0">
                <a:solidFill>
                  <a:srgbClr val="FF0000"/>
                </a:solidFill>
                <a:latin typeface="Papyrus" pitchFamily="66" charset="0"/>
              </a:rPr>
              <a:t>Rojo</a:t>
            </a:r>
            <a:endParaRPr lang="es-CO" sz="4400" b="0" dirty="0">
              <a:solidFill>
                <a:srgbClr val="FF0000"/>
              </a:solidFill>
              <a:latin typeface="Papyrus" pitchFamily="66" charset="0"/>
            </a:endParaRPr>
          </a:p>
        </p:txBody>
      </p:sp>
      <p:sp>
        <p:nvSpPr>
          <p:cNvPr id="13" name="3 Título"/>
          <p:cNvSpPr txBox="1">
            <a:spLocks/>
          </p:cNvSpPr>
          <p:nvPr/>
        </p:nvSpPr>
        <p:spPr>
          <a:xfrm>
            <a:off x="1087001" y="5817496"/>
            <a:ext cx="1828815"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4400" b="0" dirty="0" smtClean="0">
                <a:solidFill>
                  <a:srgbClr val="0000FF"/>
                </a:solidFill>
                <a:latin typeface="Papyrus" pitchFamily="66" charset="0"/>
              </a:rPr>
              <a:t>Azul</a:t>
            </a:r>
            <a:endParaRPr lang="es-CO" sz="4400" b="0" dirty="0">
              <a:solidFill>
                <a:srgbClr val="0000FF"/>
              </a:solidFill>
              <a:latin typeface="Papyrus" pitchFamily="66" charset="0"/>
            </a:endParaRPr>
          </a:p>
        </p:txBody>
      </p:sp>
      <p:cxnSp>
        <p:nvCxnSpPr>
          <p:cNvPr id="15" name="14 Conector angular"/>
          <p:cNvCxnSpPr>
            <a:stCxn id="12" idx="3"/>
            <a:endCxn id="13" idx="3"/>
          </p:cNvCxnSpPr>
          <p:nvPr/>
        </p:nvCxnSpPr>
        <p:spPr>
          <a:xfrm>
            <a:off x="2771800" y="3471120"/>
            <a:ext cx="144016" cy="2592288"/>
          </a:xfrm>
          <a:prstGeom prst="bentConnector3">
            <a:avLst>
              <a:gd name="adj1" fmla="val 258732"/>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3 Título"/>
          <p:cNvSpPr txBox="1">
            <a:spLocks/>
          </p:cNvSpPr>
          <p:nvPr/>
        </p:nvSpPr>
        <p:spPr>
          <a:xfrm>
            <a:off x="4529548" y="1857056"/>
            <a:ext cx="2274700" cy="491824"/>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CO" sz="4400" b="0" dirty="0" smtClean="0">
                <a:solidFill>
                  <a:srgbClr val="008000"/>
                </a:solidFill>
                <a:latin typeface="Papyrus" pitchFamily="66" charset="0"/>
              </a:rPr>
              <a:t>Violeta</a:t>
            </a:r>
            <a:endParaRPr lang="es-CO" sz="4400" b="0" dirty="0">
              <a:solidFill>
                <a:srgbClr val="008000"/>
              </a:solidFill>
              <a:latin typeface="Papyrus" pitchFamily="66" charset="0"/>
            </a:endParaRPr>
          </a:p>
        </p:txBody>
      </p:sp>
      <p:cxnSp>
        <p:nvCxnSpPr>
          <p:cNvPr id="18" name="17 Conector angular"/>
          <p:cNvCxnSpPr>
            <a:endCxn id="16" idx="3"/>
          </p:cNvCxnSpPr>
          <p:nvPr/>
        </p:nvCxnSpPr>
        <p:spPr>
          <a:xfrm flipV="1">
            <a:off x="3131840" y="2102968"/>
            <a:ext cx="3672408" cy="3324600"/>
          </a:xfrm>
          <a:prstGeom prst="bentConnector3">
            <a:avLst>
              <a:gd name="adj1" fmla="val 156419"/>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429937"/>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0"/>
                                        <p:tgtEl>
                                          <p:spTgt spid="11"/>
                                        </p:tgtEl>
                                      </p:cBhvr>
                                    </p:animEffect>
                                  </p:childTnLst>
                                </p:cTn>
                              </p:par>
                              <p:par>
                                <p:cTn id="11" presetID="16" presetClass="entr" presetSubtype="37" fill="hold" nodeType="withEffect">
                                  <p:stCondLst>
                                    <p:cond delay="2000"/>
                                  </p:stCondLst>
                                  <p:childTnLst>
                                    <p:set>
                                      <p:cBhvr>
                                        <p:cTn id="12" dur="1" fill="hold">
                                          <p:stCondLst>
                                            <p:cond delay="0"/>
                                          </p:stCondLst>
                                        </p:cTn>
                                        <p:tgtEl>
                                          <p:spTgt spid="36"/>
                                        </p:tgtEl>
                                        <p:attrNameLst>
                                          <p:attrName>style.visibility</p:attrName>
                                        </p:attrNameLst>
                                      </p:cBhvr>
                                      <p:to>
                                        <p:strVal val="visible"/>
                                      </p:to>
                                    </p:set>
                                    <p:animEffect transition="in" filter="barn(outVertical)">
                                      <p:cBhvr>
                                        <p:cTn id="13"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9 Marcador de fecha"/>
          <p:cNvSpPr>
            <a:spLocks noGrp="1"/>
          </p:cNvSpPr>
          <p:nvPr>
            <p:ph type="dt" sz="half" idx="10"/>
          </p:nvPr>
        </p:nvSpPr>
        <p:spPr>
          <a:xfrm>
            <a:off x="71500" y="6381329"/>
            <a:ext cx="4490640" cy="288032"/>
          </a:xfrm>
        </p:spPr>
        <p:txBody>
          <a:bodyPr/>
          <a:lstStyle/>
          <a:p>
            <a:fld id="{7BF9A81D-A69B-4736-8AD4-21558C012EAB}" type="datetime2">
              <a:rPr lang="es-CO" sz="2000" b="1" smtClean="0">
                <a:solidFill>
                  <a:srgbClr val="C00000"/>
                </a:solidFill>
                <a:latin typeface="Papyrus" pitchFamily="66" charset="0"/>
              </a:rPr>
              <a:pPr/>
              <a:t>viernes, 02 de septiembre de 2011</a:t>
            </a:fld>
            <a:endParaRPr lang="es-CO" sz="2000" b="1" dirty="0">
              <a:solidFill>
                <a:srgbClr val="C00000"/>
              </a:solidFill>
              <a:latin typeface="Papyrus" pitchFamily="66" charset="0"/>
            </a:endParaRPr>
          </a:p>
        </p:txBody>
      </p:sp>
      <p:cxnSp>
        <p:nvCxnSpPr>
          <p:cNvPr id="6" name="5 Conector recto"/>
          <p:cNvCxnSpPr/>
          <p:nvPr/>
        </p:nvCxnSpPr>
        <p:spPr>
          <a:xfrm>
            <a:off x="0" y="6165304"/>
            <a:ext cx="914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1 Imagen"/>
          <p:cNvPicPr>
            <a:picLocks noChangeAspect="1"/>
          </p:cNvPicPr>
          <p:nvPr/>
        </p:nvPicPr>
        <p:blipFill rotWithShape="1">
          <a:blip r:embed="rId2">
            <a:extLst>
              <a:ext uri="{28A0092B-C50C-407E-A947-70E740481C1C}">
                <a14:useLocalDpi xmlns:a14="http://schemas.microsoft.com/office/drawing/2010/main" val="0"/>
              </a:ext>
            </a:extLst>
          </a:blip>
          <a:srcRect b="15726"/>
          <a:stretch/>
        </p:blipFill>
        <p:spPr>
          <a:xfrm>
            <a:off x="0" y="-744"/>
            <a:ext cx="9124280" cy="6151534"/>
          </a:xfrm>
          <a:prstGeom prst="rect">
            <a:avLst/>
          </a:prstGeom>
        </p:spPr>
      </p:pic>
    </p:spTree>
    <p:extLst>
      <p:ext uri="{BB962C8B-B14F-4D97-AF65-F5344CB8AC3E}">
        <p14:creationId xmlns:p14="http://schemas.microsoft.com/office/powerpoint/2010/main" val="31900601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981</TotalTime>
  <Words>411</Words>
  <Application>Microsoft Office PowerPoint</Application>
  <PresentationFormat>Presentación en pantalla (4:3)</PresentationFormat>
  <Paragraphs>119</Paragraphs>
  <Slides>20</Slides>
  <Notes>1</Notes>
  <HiddenSlides>0</HiddenSlides>
  <MMClips>1</MMClips>
  <ScaleCrop>false</ScaleCrop>
  <HeadingPairs>
    <vt:vector size="6" baseType="variant">
      <vt:variant>
        <vt:lpstr>Tema</vt:lpstr>
      </vt:variant>
      <vt:variant>
        <vt:i4>1</vt:i4>
      </vt:variant>
      <vt:variant>
        <vt:lpstr>Títulos de diapositiva</vt:lpstr>
      </vt:variant>
      <vt:variant>
        <vt:i4>20</vt:i4>
      </vt:variant>
      <vt:variant>
        <vt:lpstr>Presentaciones personalizadas</vt:lpstr>
      </vt:variant>
      <vt:variant>
        <vt:i4>11</vt:i4>
      </vt:variant>
    </vt:vector>
  </HeadingPairs>
  <TitlesOfParts>
    <vt:vector size="32" baseType="lpstr">
      <vt:lpstr>Tema de Office</vt:lpstr>
      <vt:lpstr>Presentación de PowerPoint</vt:lpstr>
      <vt:lpstr>Presentación de PowerPoint</vt:lpstr>
      <vt:lpstr>Colores Primarios</vt:lpstr>
      <vt:lpstr>Presentación de PowerPoint</vt:lpstr>
      <vt:lpstr>Colores  Secundarios</vt:lpstr>
      <vt:lpstr>Presentación de PowerPoint</vt:lpstr>
      <vt:lpstr>Presentación de PowerPoint</vt:lpstr>
      <vt:lpstr>Presentación de PowerPoint</vt:lpstr>
      <vt:lpstr>Presentación de PowerPoint</vt:lpstr>
      <vt:lpstr>Colores Terciarios</vt:lpstr>
      <vt:lpstr>Presentación de PowerPoint</vt:lpstr>
      <vt:lpstr>Colores Cuaternarios</vt:lpstr>
      <vt:lpstr>Presentación de PowerPoint</vt:lpstr>
      <vt:lpstr>Colores Análogos</vt:lpstr>
      <vt:lpstr>Presentación de PowerPoint</vt:lpstr>
      <vt:lpstr>Colores Armónicos</vt:lpstr>
      <vt:lpstr>Colores Opuestos</vt:lpstr>
      <vt:lpstr>Colores Contrastantes</vt:lpstr>
      <vt:lpstr>Relaciones en la mezcla de los Colores</vt:lpstr>
      <vt:lpstr>Presentación de PowerPoint</vt:lpstr>
      <vt:lpstr>Introducción</vt:lpstr>
      <vt:lpstr>Primarios</vt:lpstr>
      <vt:lpstr>Secundarios</vt:lpstr>
      <vt:lpstr>Terciarios</vt:lpstr>
      <vt:lpstr>cuaternarios</vt:lpstr>
      <vt:lpstr>analogos</vt:lpstr>
      <vt:lpstr>ColoresArmonicos</vt:lpstr>
      <vt:lpstr>ColoresOpuestos</vt:lpstr>
      <vt:lpstr>ColoresContrastantes</vt:lpstr>
      <vt:lpstr>Relaciones</vt:lpstr>
      <vt:lpstr>circulocromatico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Luis Alfoso Hincapie</dc:creator>
  <cp:lastModifiedBy>Luis Alfoso Hincapie</cp:lastModifiedBy>
  <cp:revision>93</cp:revision>
  <dcterms:created xsi:type="dcterms:W3CDTF">2011-04-12T23:10:37Z</dcterms:created>
  <dcterms:modified xsi:type="dcterms:W3CDTF">2011-09-03T03:51:08Z</dcterms:modified>
</cp:coreProperties>
</file>